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1" r:id="rId3"/>
    <p:sldId id="278" r:id="rId4"/>
    <p:sldId id="279" r:id="rId5"/>
    <p:sldId id="282" r:id="rId6"/>
    <p:sldId id="281" r:id="rId7"/>
    <p:sldId id="283" r:id="rId8"/>
    <p:sldId id="271" r:id="rId9"/>
    <p:sldId id="273" r:id="rId10"/>
    <p:sldId id="276" r:id="rId11"/>
    <p:sldId id="277" r:id="rId12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66" autoAdjust="0"/>
    <p:restoredTop sz="70995" autoAdjust="0"/>
  </p:normalViewPr>
  <p:slideViewPr>
    <p:cSldViewPr>
      <p:cViewPr>
        <p:scale>
          <a:sx n="75" d="100"/>
          <a:sy n="75" d="100"/>
        </p:scale>
        <p:origin x="-123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52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szegi.csenge\Desktop\Egyszer&#369;s&#237;t&#233;s%20el&#337;ad&#225;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29"/>
  <c:chart>
    <c:autoTitleDeleted val="1"/>
    <c:plotArea>
      <c:layout>
        <c:manualLayout>
          <c:layoutTarget val="inner"/>
          <c:xMode val="edge"/>
          <c:yMode val="edge"/>
          <c:x val="0.16200085024583191"/>
          <c:y val="0.10420065411835351"/>
          <c:w val="0.55157115479232288"/>
          <c:h val="0.81284170179921522"/>
        </c:manualLayout>
      </c:layout>
      <c:pieChart>
        <c:varyColors val="1"/>
        <c:ser>
          <c:idx val="0"/>
          <c:order val="0"/>
          <c:dPt>
            <c:idx val="3"/>
            <c:explosion val="13"/>
          </c:dPt>
          <c:dLbls>
            <c:dLbl>
              <c:idx val="3"/>
              <c:spPr/>
              <c:txPr>
                <a:bodyPr/>
                <a:lstStyle/>
                <a:p>
                  <a:pPr>
                    <a:defRPr b="1"/>
                  </a:pPr>
                  <a:endParaRPr lang="hu-HU"/>
                </a:p>
              </c:txPr>
            </c:dLbl>
            <c:showVal val="1"/>
            <c:showCatName val="1"/>
            <c:showLeaderLines val="1"/>
          </c:dLbls>
          <c:cat>
            <c:strRef>
              <c:f>Munka1!$B$32:$B$37</c:f>
              <c:strCache>
                <c:ptCount val="6"/>
                <c:pt idx="0">
                  <c:v>BM</c:v>
                </c:pt>
                <c:pt idx="1">
                  <c:v>NFM</c:v>
                </c:pt>
                <c:pt idx="2">
                  <c:v>KIM</c:v>
                </c:pt>
                <c:pt idx="3">
                  <c:v>NGM</c:v>
                </c:pt>
                <c:pt idx="4">
                  <c:v>VM</c:v>
                </c:pt>
                <c:pt idx="5">
                  <c:v>EMMI</c:v>
                </c:pt>
              </c:strCache>
            </c:strRef>
          </c:cat>
          <c:val>
            <c:numRef>
              <c:f>Munka1!$C$32:$C$37</c:f>
              <c:numCache>
                <c:formatCode>General</c:formatCode>
                <c:ptCount val="6"/>
                <c:pt idx="0">
                  <c:v>20</c:v>
                </c:pt>
                <c:pt idx="1">
                  <c:v>21</c:v>
                </c:pt>
                <c:pt idx="2">
                  <c:v>31</c:v>
                </c:pt>
                <c:pt idx="3">
                  <c:v>41</c:v>
                </c:pt>
                <c:pt idx="4">
                  <c:v>18</c:v>
                </c:pt>
                <c:pt idx="5">
                  <c:v>97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05678F-B1E8-40D9-B917-A532C0F83476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hu-HU"/>
        </a:p>
      </dgm:t>
    </dgm:pt>
    <dgm:pt modelId="{B9B8E7E5-5E3B-42FE-902C-609096E2F0D8}">
      <dgm:prSet phldrT="[Szöveg]"/>
      <dgm:spPr/>
      <dgm:t>
        <a:bodyPr/>
        <a:lstStyle/>
        <a:p>
          <a:r>
            <a:rPr lang="hu-HU" b="0" dirty="0" smtClean="0">
              <a:latin typeface="Verdana" pitchFamily="34" charset="0"/>
              <a:cs typeface="Arial" charset="0"/>
            </a:rPr>
            <a:t>A Nemzetgazdasági Minisztérium (NGM) feladatai a </a:t>
          </a:r>
          <a:r>
            <a:rPr lang="hu-HU" b="0" dirty="0" err="1" smtClean="0">
              <a:latin typeface="Verdana" pitchFamily="34" charset="0"/>
              <a:cs typeface="Arial" charset="0"/>
            </a:rPr>
            <a:t>Magyary</a:t>
          </a:r>
          <a:r>
            <a:rPr lang="hu-HU" b="0" dirty="0" smtClean="0">
              <a:latin typeface="Verdana" pitchFamily="34" charset="0"/>
              <a:cs typeface="Arial" charset="0"/>
            </a:rPr>
            <a:t> Egyszerűsítési Programban</a:t>
          </a:r>
          <a:endParaRPr lang="hu-HU" b="0" dirty="0"/>
        </a:p>
      </dgm:t>
    </dgm:pt>
    <dgm:pt modelId="{83ECB9DE-521E-4B4E-BC4F-50954312242F}" type="parTrans" cxnId="{AA55305A-61A4-4CD6-B0E9-56C3120F60C7}">
      <dgm:prSet/>
      <dgm:spPr/>
      <dgm:t>
        <a:bodyPr/>
        <a:lstStyle/>
        <a:p>
          <a:endParaRPr lang="hu-HU" b="0"/>
        </a:p>
      </dgm:t>
    </dgm:pt>
    <dgm:pt modelId="{28C1E153-8C2D-4A41-B14D-674F2D1782A4}" type="sibTrans" cxnId="{AA55305A-61A4-4CD6-B0E9-56C3120F60C7}">
      <dgm:prSet/>
      <dgm:spPr/>
      <dgm:t>
        <a:bodyPr/>
        <a:lstStyle/>
        <a:p>
          <a:endParaRPr lang="hu-HU" b="0"/>
        </a:p>
      </dgm:t>
    </dgm:pt>
    <dgm:pt modelId="{47A1F8DE-7BCC-4E77-95F6-4C2A5D5D18F4}">
      <dgm:prSet phldrT="[Szöveg]"/>
      <dgm:spPr/>
      <dgm:t>
        <a:bodyPr/>
        <a:lstStyle/>
        <a:p>
          <a:r>
            <a:rPr lang="hu-HU" b="0" dirty="0" smtClean="0">
              <a:latin typeface="Verdana" pitchFamily="34" charset="0"/>
              <a:cs typeface="Arial" charset="0"/>
            </a:rPr>
            <a:t>Eredmények - Néhány gyakorlati példa</a:t>
          </a:r>
        </a:p>
      </dgm:t>
    </dgm:pt>
    <dgm:pt modelId="{2A2492AE-9FA6-47A6-B764-7A5ADB1F9DC3}" type="parTrans" cxnId="{57E69599-DF90-4D57-8960-B8E726E38CFA}">
      <dgm:prSet/>
      <dgm:spPr/>
      <dgm:t>
        <a:bodyPr/>
        <a:lstStyle/>
        <a:p>
          <a:endParaRPr lang="hu-HU" b="0"/>
        </a:p>
      </dgm:t>
    </dgm:pt>
    <dgm:pt modelId="{1EDC39CF-5EEA-4844-8159-E478E6EA4867}" type="sibTrans" cxnId="{57E69599-DF90-4D57-8960-B8E726E38CFA}">
      <dgm:prSet/>
      <dgm:spPr/>
      <dgm:t>
        <a:bodyPr/>
        <a:lstStyle/>
        <a:p>
          <a:endParaRPr lang="hu-HU" b="0"/>
        </a:p>
      </dgm:t>
    </dgm:pt>
    <dgm:pt modelId="{AE8BD329-AEC8-43D6-86F1-4AA69326D104}">
      <dgm:prSet phldrT="[Szöveg]"/>
      <dgm:spPr/>
      <dgm:t>
        <a:bodyPr/>
        <a:lstStyle/>
        <a:p>
          <a:r>
            <a:rPr lang="hu-HU" b="0" dirty="0" smtClean="0">
              <a:latin typeface="Verdana" pitchFamily="34" charset="0"/>
              <a:cs typeface="Arial" charset="0"/>
            </a:rPr>
            <a:t>Az Egyszerűsítési Program az NGM tevékenységében </a:t>
          </a:r>
        </a:p>
      </dgm:t>
    </dgm:pt>
    <dgm:pt modelId="{1A634DCD-D2C9-4A5C-9958-CC8466653671}" type="parTrans" cxnId="{40FFC7BD-B2A5-4ADD-A465-881C9DE1566E}">
      <dgm:prSet/>
      <dgm:spPr/>
      <dgm:t>
        <a:bodyPr/>
        <a:lstStyle/>
        <a:p>
          <a:endParaRPr lang="hu-HU" b="0"/>
        </a:p>
      </dgm:t>
    </dgm:pt>
    <dgm:pt modelId="{C59F6BB3-594F-4EAC-9B18-7F1E110000E5}" type="sibTrans" cxnId="{40FFC7BD-B2A5-4ADD-A465-881C9DE1566E}">
      <dgm:prSet/>
      <dgm:spPr/>
      <dgm:t>
        <a:bodyPr/>
        <a:lstStyle/>
        <a:p>
          <a:endParaRPr lang="hu-HU" b="0"/>
        </a:p>
      </dgm:t>
    </dgm:pt>
    <dgm:pt modelId="{86FD44D7-848C-4FDC-82FB-F45D37E5600C}" type="pres">
      <dgm:prSet presAssocID="{8A05678F-B1E8-40D9-B917-A532C0F834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41CAF7C0-1E67-4ED2-8F9B-005E8A03AFDE}" type="pres">
      <dgm:prSet presAssocID="{B9B8E7E5-5E3B-42FE-902C-609096E2F0D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4E53E12-8334-46FD-B315-B682D717CDC1}" type="pres">
      <dgm:prSet presAssocID="{28C1E153-8C2D-4A41-B14D-674F2D1782A4}" presName="spacer" presStyleCnt="0"/>
      <dgm:spPr/>
    </dgm:pt>
    <dgm:pt modelId="{4861914A-7137-469F-BB55-8167D30BDCEA}" type="pres">
      <dgm:prSet presAssocID="{47A1F8DE-7BCC-4E77-95F6-4C2A5D5D18F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6B69DF-4B6B-4F0E-810D-6DB59A8C2AA5}" type="pres">
      <dgm:prSet presAssocID="{1EDC39CF-5EEA-4844-8159-E478E6EA4867}" presName="spacer" presStyleCnt="0"/>
      <dgm:spPr/>
    </dgm:pt>
    <dgm:pt modelId="{49A0ADF9-5D13-4754-9EFB-28D355176EA9}" type="pres">
      <dgm:prSet presAssocID="{AE8BD329-AEC8-43D6-86F1-4AA69326D10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A55305A-61A4-4CD6-B0E9-56C3120F60C7}" srcId="{8A05678F-B1E8-40D9-B917-A532C0F83476}" destId="{B9B8E7E5-5E3B-42FE-902C-609096E2F0D8}" srcOrd="0" destOrd="0" parTransId="{83ECB9DE-521E-4B4E-BC4F-50954312242F}" sibTransId="{28C1E153-8C2D-4A41-B14D-674F2D1782A4}"/>
    <dgm:cxn modelId="{40FFC7BD-B2A5-4ADD-A465-881C9DE1566E}" srcId="{8A05678F-B1E8-40D9-B917-A532C0F83476}" destId="{AE8BD329-AEC8-43D6-86F1-4AA69326D104}" srcOrd="2" destOrd="0" parTransId="{1A634DCD-D2C9-4A5C-9958-CC8466653671}" sibTransId="{C59F6BB3-594F-4EAC-9B18-7F1E110000E5}"/>
    <dgm:cxn modelId="{57E69599-DF90-4D57-8960-B8E726E38CFA}" srcId="{8A05678F-B1E8-40D9-B917-A532C0F83476}" destId="{47A1F8DE-7BCC-4E77-95F6-4C2A5D5D18F4}" srcOrd="1" destOrd="0" parTransId="{2A2492AE-9FA6-47A6-B764-7A5ADB1F9DC3}" sibTransId="{1EDC39CF-5EEA-4844-8159-E478E6EA4867}"/>
    <dgm:cxn modelId="{B307530D-CA2C-4387-9298-B35D19715CC0}" type="presOf" srcId="{8A05678F-B1E8-40D9-B917-A532C0F83476}" destId="{86FD44D7-848C-4FDC-82FB-F45D37E5600C}" srcOrd="0" destOrd="0" presId="urn:microsoft.com/office/officeart/2005/8/layout/vList2"/>
    <dgm:cxn modelId="{BD8A90FA-41D2-4733-B1DA-D5584533DC7C}" type="presOf" srcId="{47A1F8DE-7BCC-4E77-95F6-4C2A5D5D18F4}" destId="{4861914A-7137-469F-BB55-8167D30BDCEA}" srcOrd="0" destOrd="0" presId="urn:microsoft.com/office/officeart/2005/8/layout/vList2"/>
    <dgm:cxn modelId="{FCA36F7D-B60C-45D9-85EA-F2B1947FF63B}" type="presOf" srcId="{AE8BD329-AEC8-43D6-86F1-4AA69326D104}" destId="{49A0ADF9-5D13-4754-9EFB-28D355176EA9}" srcOrd="0" destOrd="0" presId="urn:microsoft.com/office/officeart/2005/8/layout/vList2"/>
    <dgm:cxn modelId="{006BE42E-A46C-46C5-8487-47A9F8785A0F}" type="presOf" srcId="{B9B8E7E5-5E3B-42FE-902C-609096E2F0D8}" destId="{41CAF7C0-1E67-4ED2-8F9B-005E8A03AFDE}" srcOrd="0" destOrd="0" presId="urn:microsoft.com/office/officeart/2005/8/layout/vList2"/>
    <dgm:cxn modelId="{6FAA3877-A265-4BD8-8901-7559182337AE}" type="presParOf" srcId="{86FD44D7-848C-4FDC-82FB-F45D37E5600C}" destId="{41CAF7C0-1E67-4ED2-8F9B-005E8A03AFDE}" srcOrd="0" destOrd="0" presId="urn:microsoft.com/office/officeart/2005/8/layout/vList2"/>
    <dgm:cxn modelId="{FA5FF942-35AB-420B-A64E-4A260C2BD7F0}" type="presParOf" srcId="{86FD44D7-848C-4FDC-82FB-F45D37E5600C}" destId="{54E53E12-8334-46FD-B315-B682D717CDC1}" srcOrd="1" destOrd="0" presId="urn:microsoft.com/office/officeart/2005/8/layout/vList2"/>
    <dgm:cxn modelId="{2855B365-83AF-4533-916E-296540786654}" type="presParOf" srcId="{86FD44D7-848C-4FDC-82FB-F45D37E5600C}" destId="{4861914A-7137-469F-BB55-8167D30BDCEA}" srcOrd="2" destOrd="0" presId="urn:microsoft.com/office/officeart/2005/8/layout/vList2"/>
    <dgm:cxn modelId="{F9B7F245-227F-456B-BE7F-68246EDCC9EF}" type="presParOf" srcId="{86FD44D7-848C-4FDC-82FB-F45D37E5600C}" destId="{226B69DF-4B6B-4F0E-810D-6DB59A8C2AA5}" srcOrd="3" destOrd="0" presId="urn:microsoft.com/office/officeart/2005/8/layout/vList2"/>
    <dgm:cxn modelId="{905F4C8D-D4A3-4B77-9608-E59CECF31D8C}" type="presParOf" srcId="{86FD44D7-848C-4FDC-82FB-F45D37E5600C}" destId="{49A0ADF9-5D13-4754-9EFB-28D355176EA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297A63-8084-42D3-8DAC-DCF90BA0C8D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</dgm:pt>
    <dgm:pt modelId="{67690540-4FC9-43B9-B962-0549FDC527BF}">
      <dgm:prSet phldrT="[Szöveg]"/>
      <dgm:spPr/>
      <dgm:t>
        <a:bodyPr/>
        <a:lstStyle/>
        <a:p>
          <a:r>
            <a:rPr lang="hu-HU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Adózás (20 intézkedés)</a:t>
          </a:r>
          <a:endParaRPr lang="hu-HU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9ED39D91-BF4F-4052-8D60-8B40F5C6829C}" type="parTrans" cxnId="{B1B585AD-CDCC-4A1A-B286-50033CE76570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A3E0B115-8584-4161-87AE-104D5E44E0E6}" type="sibTrans" cxnId="{B1B585AD-CDCC-4A1A-B286-50033CE76570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36F85CAA-50CE-4026-91F2-CA1520E84EED}">
      <dgm:prSet phldrT="[Szöveg]"/>
      <dgm:spPr/>
      <dgm:t>
        <a:bodyPr/>
        <a:lstStyle/>
        <a:p>
          <a:r>
            <a:rPr lang="hu-HU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Munkavállalás, munkanélküli ellátás (10 intézkedés)</a:t>
          </a:r>
          <a:endParaRPr lang="hu-HU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EC298464-A421-4349-8797-FA81DF98F695}" type="parTrans" cxnId="{453F6E5F-D8B5-429F-9A93-DB35BBD5304C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FB43EDB8-1F5F-4441-8E94-6912CC2F906D}" type="sibTrans" cxnId="{453F6E5F-D8B5-429F-9A93-DB35BBD5304C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33DAB718-08CA-4DEA-9231-32F10BE39039}">
      <dgm:prSet phldrT="[Szöveg]"/>
      <dgm:spPr/>
      <dgm:t>
        <a:bodyPr/>
        <a:lstStyle/>
        <a:p>
          <a:r>
            <a:rPr lang="hu-HU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Ingatlannal kapcsolatos ügyek (4 intézkedés)</a:t>
          </a:r>
          <a:endParaRPr lang="hu-HU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2E4FA0A0-F79C-457A-8F00-855DCB85CEAB}" type="parTrans" cxnId="{4844A6BB-3BA3-48C1-B65A-0473B4D563FA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E63210EA-4222-4FF0-ACC3-3C0D06B037F4}" type="sibTrans" cxnId="{4844A6BB-3BA3-48C1-B65A-0473B4D563FA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E6FE77EE-8882-4F3A-B282-0ED4FA90EDE7}">
      <dgm:prSet/>
      <dgm:spPr/>
      <dgm:t>
        <a:bodyPr/>
        <a:lstStyle/>
        <a:p>
          <a:r>
            <a:rPr lang="hu-HU" b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Család, gyermek (2 intézkedés)</a:t>
          </a:r>
          <a:endParaRPr lang="hu-HU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charset="0"/>
          </a:endParaRPr>
        </a:p>
      </dgm:t>
    </dgm:pt>
    <dgm:pt modelId="{BE5BF1AF-F286-48B4-837A-1CAC3138B38D}" type="parTrans" cxnId="{2A6BAFAE-0080-4276-84E5-63FEDC9C72A8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1AD3395A-D242-4497-A9FD-390A6B26E2FF}" type="sibTrans" cxnId="{2A6BAFAE-0080-4276-84E5-63FEDC9C72A8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10B48619-4635-4927-AF52-6A32A59C20E2}">
      <dgm:prSet/>
      <dgm:spPr/>
      <dgm:t>
        <a:bodyPr/>
        <a:lstStyle/>
        <a:p>
          <a:r>
            <a:rPr lang="hu-HU" b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Közoktatás, felsőoktatás (2 intézkedés)</a:t>
          </a:r>
          <a:endParaRPr lang="hu-HU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charset="0"/>
          </a:endParaRPr>
        </a:p>
      </dgm:t>
    </dgm:pt>
    <dgm:pt modelId="{169550B1-CF52-4BFC-8C2A-91C64D5CE1B6}" type="parTrans" cxnId="{C9193B00-C97F-43F1-B4B1-6C329B02C08C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C73DAC46-B53F-4266-BFF0-E6E2CABED7D7}" type="sibTrans" cxnId="{C9193B00-C97F-43F1-B4B1-6C329B02C08C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E7493FA3-C130-4C6A-8C1C-6B64B3C96E53}">
      <dgm:prSet/>
      <dgm:spPr/>
      <dgm:t>
        <a:bodyPr/>
        <a:lstStyle/>
        <a:p>
          <a:r>
            <a:rPr lang="hu-HU" b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Okmányok, hatósági igazolások (1 intézkedés)</a:t>
          </a:r>
          <a:endParaRPr lang="hu-HU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charset="0"/>
          </a:endParaRPr>
        </a:p>
      </dgm:t>
    </dgm:pt>
    <dgm:pt modelId="{D0E3751A-B9AE-477B-8AAE-78B6426A4EC8}" type="parTrans" cxnId="{E5D3E866-A987-486F-9EA4-9B077558FDC5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9430C09E-2C09-4E73-BD81-D6F8768FC0B3}" type="sibTrans" cxnId="{E5D3E866-A987-486F-9EA4-9B077558FDC5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B4E0C88D-5AC1-4FF6-80A7-68FE5A1B708B}">
      <dgm:prSet/>
      <dgm:spPr/>
      <dgm:t>
        <a:bodyPr/>
        <a:lstStyle/>
        <a:p>
          <a:r>
            <a:rPr lang="hu-HU" b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Egészség- biztosítási ellátások (1 intézkedés)</a:t>
          </a:r>
          <a:endParaRPr lang="hu-HU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charset="0"/>
          </a:endParaRPr>
        </a:p>
      </dgm:t>
    </dgm:pt>
    <dgm:pt modelId="{E6644DB2-4A53-4E6F-BF71-7DE69DEFCBC1}" type="parTrans" cxnId="{9CFCA1C0-1D20-47DD-915E-7A3052AC8F84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8AC1A86B-1BC6-4B11-BE3D-28123A1053DB}" type="sibTrans" cxnId="{9CFCA1C0-1D20-47DD-915E-7A3052AC8F84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8423E8BB-3438-4F6E-B90F-A6180CD099A7}">
      <dgm:prSet/>
      <dgm:spPr/>
      <dgm:t>
        <a:bodyPr/>
        <a:lstStyle/>
        <a:p>
          <a:r>
            <a:rPr lang="hu-HU" b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Halálozás, öröklés (1 intézkedés)</a:t>
          </a:r>
          <a:endParaRPr lang="hu-HU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charset="0"/>
          </a:endParaRPr>
        </a:p>
      </dgm:t>
    </dgm:pt>
    <dgm:pt modelId="{4D7D686B-FC6C-459F-901E-509375A3E6B2}" type="parTrans" cxnId="{04135DE2-BA9F-4A1F-9E67-54B25CA064DB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E6D2D887-2A47-4E51-ADC7-54D9AFA9F43D}" type="sibTrans" cxnId="{04135DE2-BA9F-4A1F-9E67-54B25CA064DB}">
      <dgm:prSet/>
      <dgm:spPr/>
      <dgm:t>
        <a:bodyPr/>
        <a:lstStyle/>
        <a:p>
          <a:endParaRPr lang="hu-HU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1D60A650-9226-4ED7-A61E-88BA86613C88}" type="pres">
      <dgm:prSet presAssocID="{B4297A63-8084-42D3-8DAC-DCF90BA0C8DE}" presName="linear" presStyleCnt="0">
        <dgm:presLayoutVars>
          <dgm:animLvl val="lvl"/>
          <dgm:resizeHandles val="exact"/>
        </dgm:presLayoutVars>
      </dgm:prSet>
      <dgm:spPr/>
    </dgm:pt>
    <dgm:pt modelId="{E6F81605-1C71-4BC2-90BC-A132FF2BEC05}" type="pres">
      <dgm:prSet presAssocID="{67690540-4FC9-43B9-B962-0549FDC527BF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2E850B8-BAD8-4CBD-BA37-C869458AD112}" type="pres">
      <dgm:prSet presAssocID="{A3E0B115-8584-4161-87AE-104D5E44E0E6}" presName="spacer" presStyleCnt="0"/>
      <dgm:spPr/>
    </dgm:pt>
    <dgm:pt modelId="{DF275147-9ED0-4B64-A23B-EC65BF7F6D35}" type="pres">
      <dgm:prSet presAssocID="{36F85CAA-50CE-4026-91F2-CA1520E84EED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583A4E0-CD83-40EC-8642-0879AE2340E0}" type="pres">
      <dgm:prSet presAssocID="{FB43EDB8-1F5F-4441-8E94-6912CC2F906D}" presName="spacer" presStyleCnt="0"/>
      <dgm:spPr/>
    </dgm:pt>
    <dgm:pt modelId="{DF23BD7D-86A9-41E0-BFB9-F537998A75FA}" type="pres">
      <dgm:prSet presAssocID="{33DAB718-08CA-4DEA-9231-32F10BE39039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B19192D-DAE3-4147-9784-EA7EFB4C56D9}" type="pres">
      <dgm:prSet presAssocID="{E63210EA-4222-4FF0-ACC3-3C0D06B037F4}" presName="spacer" presStyleCnt="0"/>
      <dgm:spPr/>
    </dgm:pt>
    <dgm:pt modelId="{496925D6-2887-4BC0-8FD5-EAD9F169E30A}" type="pres">
      <dgm:prSet presAssocID="{E6FE77EE-8882-4F3A-B282-0ED4FA90EDE7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11C4B1A-D964-4814-8758-5CFB6CBE6EE5}" type="pres">
      <dgm:prSet presAssocID="{1AD3395A-D242-4497-A9FD-390A6B26E2FF}" presName="spacer" presStyleCnt="0"/>
      <dgm:spPr/>
    </dgm:pt>
    <dgm:pt modelId="{33C91A9F-C591-4FBF-96E6-913F9344180B}" type="pres">
      <dgm:prSet presAssocID="{10B48619-4635-4927-AF52-6A32A59C20E2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4C90DC-F509-4459-AFFD-59CD1B3DDD6A}" type="pres">
      <dgm:prSet presAssocID="{C73DAC46-B53F-4266-BFF0-E6E2CABED7D7}" presName="spacer" presStyleCnt="0"/>
      <dgm:spPr/>
    </dgm:pt>
    <dgm:pt modelId="{EF8F610E-932A-4E4E-AE3E-893D72A0D9E2}" type="pres">
      <dgm:prSet presAssocID="{E7493FA3-C130-4C6A-8C1C-6B64B3C96E53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53A75D0-112B-49C8-B00E-1A75FE27C988}" type="pres">
      <dgm:prSet presAssocID="{9430C09E-2C09-4E73-BD81-D6F8768FC0B3}" presName="spacer" presStyleCnt="0"/>
      <dgm:spPr/>
    </dgm:pt>
    <dgm:pt modelId="{8DB3A7F7-4D9A-407B-B2E8-1C691F2C06CA}" type="pres">
      <dgm:prSet presAssocID="{B4E0C88D-5AC1-4FF6-80A7-68FE5A1B708B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4D36D1-BA34-48F7-8E56-9196CC962060}" type="pres">
      <dgm:prSet presAssocID="{8AC1A86B-1BC6-4B11-BE3D-28123A1053DB}" presName="spacer" presStyleCnt="0"/>
      <dgm:spPr/>
    </dgm:pt>
    <dgm:pt modelId="{66F4E684-5005-424D-9468-78BF9BDA76F4}" type="pres">
      <dgm:prSet presAssocID="{8423E8BB-3438-4F6E-B90F-A6180CD099A7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844A6BB-3BA3-48C1-B65A-0473B4D563FA}" srcId="{B4297A63-8084-42D3-8DAC-DCF90BA0C8DE}" destId="{33DAB718-08CA-4DEA-9231-32F10BE39039}" srcOrd="2" destOrd="0" parTransId="{2E4FA0A0-F79C-457A-8F00-855DCB85CEAB}" sibTransId="{E63210EA-4222-4FF0-ACC3-3C0D06B037F4}"/>
    <dgm:cxn modelId="{E5D3E866-A987-486F-9EA4-9B077558FDC5}" srcId="{B4297A63-8084-42D3-8DAC-DCF90BA0C8DE}" destId="{E7493FA3-C130-4C6A-8C1C-6B64B3C96E53}" srcOrd="5" destOrd="0" parTransId="{D0E3751A-B9AE-477B-8AAE-78B6426A4EC8}" sibTransId="{9430C09E-2C09-4E73-BD81-D6F8768FC0B3}"/>
    <dgm:cxn modelId="{04135DE2-BA9F-4A1F-9E67-54B25CA064DB}" srcId="{B4297A63-8084-42D3-8DAC-DCF90BA0C8DE}" destId="{8423E8BB-3438-4F6E-B90F-A6180CD099A7}" srcOrd="7" destOrd="0" parTransId="{4D7D686B-FC6C-459F-901E-509375A3E6B2}" sibTransId="{E6D2D887-2A47-4E51-ADC7-54D9AFA9F43D}"/>
    <dgm:cxn modelId="{B0103A0B-BEB6-49D8-A8E6-821749F20619}" type="presOf" srcId="{10B48619-4635-4927-AF52-6A32A59C20E2}" destId="{33C91A9F-C591-4FBF-96E6-913F9344180B}" srcOrd="0" destOrd="0" presId="urn:microsoft.com/office/officeart/2005/8/layout/vList2"/>
    <dgm:cxn modelId="{B1B585AD-CDCC-4A1A-B286-50033CE76570}" srcId="{B4297A63-8084-42D3-8DAC-DCF90BA0C8DE}" destId="{67690540-4FC9-43B9-B962-0549FDC527BF}" srcOrd="0" destOrd="0" parTransId="{9ED39D91-BF4F-4052-8D60-8B40F5C6829C}" sibTransId="{A3E0B115-8584-4161-87AE-104D5E44E0E6}"/>
    <dgm:cxn modelId="{61347B67-6CF5-4BF2-8271-319554BDF970}" type="presOf" srcId="{33DAB718-08CA-4DEA-9231-32F10BE39039}" destId="{DF23BD7D-86A9-41E0-BFB9-F537998A75FA}" srcOrd="0" destOrd="0" presId="urn:microsoft.com/office/officeart/2005/8/layout/vList2"/>
    <dgm:cxn modelId="{2A6BAFAE-0080-4276-84E5-63FEDC9C72A8}" srcId="{B4297A63-8084-42D3-8DAC-DCF90BA0C8DE}" destId="{E6FE77EE-8882-4F3A-B282-0ED4FA90EDE7}" srcOrd="3" destOrd="0" parTransId="{BE5BF1AF-F286-48B4-837A-1CAC3138B38D}" sibTransId="{1AD3395A-D242-4497-A9FD-390A6B26E2FF}"/>
    <dgm:cxn modelId="{D93C8764-2B65-4A78-BCAF-5DC988462903}" type="presOf" srcId="{B4297A63-8084-42D3-8DAC-DCF90BA0C8DE}" destId="{1D60A650-9226-4ED7-A61E-88BA86613C88}" srcOrd="0" destOrd="0" presId="urn:microsoft.com/office/officeart/2005/8/layout/vList2"/>
    <dgm:cxn modelId="{9CFCA1C0-1D20-47DD-915E-7A3052AC8F84}" srcId="{B4297A63-8084-42D3-8DAC-DCF90BA0C8DE}" destId="{B4E0C88D-5AC1-4FF6-80A7-68FE5A1B708B}" srcOrd="6" destOrd="0" parTransId="{E6644DB2-4A53-4E6F-BF71-7DE69DEFCBC1}" sibTransId="{8AC1A86B-1BC6-4B11-BE3D-28123A1053DB}"/>
    <dgm:cxn modelId="{F58F9332-D222-4E38-A64F-F7AD0C7F3D59}" type="presOf" srcId="{E7493FA3-C130-4C6A-8C1C-6B64B3C96E53}" destId="{EF8F610E-932A-4E4E-AE3E-893D72A0D9E2}" srcOrd="0" destOrd="0" presId="urn:microsoft.com/office/officeart/2005/8/layout/vList2"/>
    <dgm:cxn modelId="{525438A8-4C1A-443B-BA70-9DE49163A57F}" type="presOf" srcId="{B4E0C88D-5AC1-4FF6-80A7-68FE5A1B708B}" destId="{8DB3A7F7-4D9A-407B-B2E8-1C691F2C06CA}" srcOrd="0" destOrd="0" presId="urn:microsoft.com/office/officeart/2005/8/layout/vList2"/>
    <dgm:cxn modelId="{453F6E5F-D8B5-429F-9A93-DB35BBD5304C}" srcId="{B4297A63-8084-42D3-8DAC-DCF90BA0C8DE}" destId="{36F85CAA-50CE-4026-91F2-CA1520E84EED}" srcOrd="1" destOrd="0" parTransId="{EC298464-A421-4349-8797-FA81DF98F695}" sibTransId="{FB43EDB8-1F5F-4441-8E94-6912CC2F906D}"/>
    <dgm:cxn modelId="{B4D224B9-025E-4AAF-B44E-91F7FB6A9920}" type="presOf" srcId="{8423E8BB-3438-4F6E-B90F-A6180CD099A7}" destId="{66F4E684-5005-424D-9468-78BF9BDA76F4}" srcOrd="0" destOrd="0" presId="urn:microsoft.com/office/officeart/2005/8/layout/vList2"/>
    <dgm:cxn modelId="{8EFBF0E5-940D-48A8-988C-E0E1A28D5594}" type="presOf" srcId="{67690540-4FC9-43B9-B962-0549FDC527BF}" destId="{E6F81605-1C71-4BC2-90BC-A132FF2BEC05}" srcOrd="0" destOrd="0" presId="urn:microsoft.com/office/officeart/2005/8/layout/vList2"/>
    <dgm:cxn modelId="{0A924BE1-61C3-45A1-9FC2-A00C5B9F6F41}" type="presOf" srcId="{E6FE77EE-8882-4F3A-B282-0ED4FA90EDE7}" destId="{496925D6-2887-4BC0-8FD5-EAD9F169E30A}" srcOrd="0" destOrd="0" presId="urn:microsoft.com/office/officeart/2005/8/layout/vList2"/>
    <dgm:cxn modelId="{C9193B00-C97F-43F1-B4B1-6C329B02C08C}" srcId="{B4297A63-8084-42D3-8DAC-DCF90BA0C8DE}" destId="{10B48619-4635-4927-AF52-6A32A59C20E2}" srcOrd="4" destOrd="0" parTransId="{169550B1-CF52-4BFC-8C2A-91C64D5CE1B6}" sibTransId="{C73DAC46-B53F-4266-BFF0-E6E2CABED7D7}"/>
    <dgm:cxn modelId="{BF3A7BA2-2CA6-48E3-A23E-4DEA0EB7C536}" type="presOf" srcId="{36F85CAA-50CE-4026-91F2-CA1520E84EED}" destId="{DF275147-9ED0-4B64-A23B-EC65BF7F6D35}" srcOrd="0" destOrd="0" presId="urn:microsoft.com/office/officeart/2005/8/layout/vList2"/>
    <dgm:cxn modelId="{D50267B7-ED0A-477E-A8F1-AD1294CB3270}" type="presParOf" srcId="{1D60A650-9226-4ED7-A61E-88BA86613C88}" destId="{E6F81605-1C71-4BC2-90BC-A132FF2BEC05}" srcOrd="0" destOrd="0" presId="urn:microsoft.com/office/officeart/2005/8/layout/vList2"/>
    <dgm:cxn modelId="{5E30F8E9-678A-4D21-A819-3AF1FB9E4E4D}" type="presParOf" srcId="{1D60A650-9226-4ED7-A61E-88BA86613C88}" destId="{72E850B8-BAD8-4CBD-BA37-C869458AD112}" srcOrd="1" destOrd="0" presId="urn:microsoft.com/office/officeart/2005/8/layout/vList2"/>
    <dgm:cxn modelId="{2B24885F-5414-4E79-B845-8D8F8F87A9E5}" type="presParOf" srcId="{1D60A650-9226-4ED7-A61E-88BA86613C88}" destId="{DF275147-9ED0-4B64-A23B-EC65BF7F6D35}" srcOrd="2" destOrd="0" presId="urn:microsoft.com/office/officeart/2005/8/layout/vList2"/>
    <dgm:cxn modelId="{85CCE0CD-6F03-4E68-8167-4E9602F4B109}" type="presParOf" srcId="{1D60A650-9226-4ED7-A61E-88BA86613C88}" destId="{2583A4E0-CD83-40EC-8642-0879AE2340E0}" srcOrd="3" destOrd="0" presId="urn:microsoft.com/office/officeart/2005/8/layout/vList2"/>
    <dgm:cxn modelId="{EA3D7781-CDDB-4433-8C1B-D2F8AA1BD0B0}" type="presParOf" srcId="{1D60A650-9226-4ED7-A61E-88BA86613C88}" destId="{DF23BD7D-86A9-41E0-BFB9-F537998A75FA}" srcOrd="4" destOrd="0" presId="urn:microsoft.com/office/officeart/2005/8/layout/vList2"/>
    <dgm:cxn modelId="{D614C6D8-5B54-41FD-9AAB-1BC2173B0532}" type="presParOf" srcId="{1D60A650-9226-4ED7-A61E-88BA86613C88}" destId="{BB19192D-DAE3-4147-9784-EA7EFB4C56D9}" srcOrd="5" destOrd="0" presId="urn:microsoft.com/office/officeart/2005/8/layout/vList2"/>
    <dgm:cxn modelId="{D5D3E3EF-5878-46A1-B56F-39CBE96F8ACD}" type="presParOf" srcId="{1D60A650-9226-4ED7-A61E-88BA86613C88}" destId="{496925D6-2887-4BC0-8FD5-EAD9F169E30A}" srcOrd="6" destOrd="0" presId="urn:microsoft.com/office/officeart/2005/8/layout/vList2"/>
    <dgm:cxn modelId="{51F9826C-FD82-41DA-83BA-E6BD0D1068D3}" type="presParOf" srcId="{1D60A650-9226-4ED7-A61E-88BA86613C88}" destId="{311C4B1A-D964-4814-8758-5CFB6CBE6EE5}" srcOrd="7" destOrd="0" presId="urn:microsoft.com/office/officeart/2005/8/layout/vList2"/>
    <dgm:cxn modelId="{4E74F181-89A9-4CDD-BE29-5E57C4D8CF54}" type="presParOf" srcId="{1D60A650-9226-4ED7-A61E-88BA86613C88}" destId="{33C91A9F-C591-4FBF-96E6-913F9344180B}" srcOrd="8" destOrd="0" presId="urn:microsoft.com/office/officeart/2005/8/layout/vList2"/>
    <dgm:cxn modelId="{CB12D200-62A3-4F5C-BB67-955F97B8B260}" type="presParOf" srcId="{1D60A650-9226-4ED7-A61E-88BA86613C88}" destId="{974C90DC-F509-4459-AFFD-59CD1B3DDD6A}" srcOrd="9" destOrd="0" presId="urn:microsoft.com/office/officeart/2005/8/layout/vList2"/>
    <dgm:cxn modelId="{D2DBBDAA-2507-49F5-9DCA-6F4D6C5DAB65}" type="presParOf" srcId="{1D60A650-9226-4ED7-A61E-88BA86613C88}" destId="{EF8F610E-932A-4E4E-AE3E-893D72A0D9E2}" srcOrd="10" destOrd="0" presId="urn:microsoft.com/office/officeart/2005/8/layout/vList2"/>
    <dgm:cxn modelId="{2BA0C151-D0E4-4C2D-8128-FE59D6C84F9A}" type="presParOf" srcId="{1D60A650-9226-4ED7-A61E-88BA86613C88}" destId="{A53A75D0-112B-49C8-B00E-1A75FE27C988}" srcOrd="11" destOrd="0" presId="urn:microsoft.com/office/officeart/2005/8/layout/vList2"/>
    <dgm:cxn modelId="{88625F9F-7974-4E7D-990C-307A5F53FB12}" type="presParOf" srcId="{1D60A650-9226-4ED7-A61E-88BA86613C88}" destId="{8DB3A7F7-4D9A-407B-B2E8-1C691F2C06CA}" srcOrd="12" destOrd="0" presId="urn:microsoft.com/office/officeart/2005/8/layout/vList2"/>
    <dgm:cxn modelId="{E32F1423-40B3-4420-A3C5-C637B329122E}" type="presParOf" srcId="{1D60A650-9226-4ED7-A61E-88BA86613C88}" destId="{0F4D36D1-BA34-48F7-8E56-9196CC962060}" srcOrd="13" destOrd="0" presId="urn:microsoft.com/office/officeart/2005/8/layout/vList2"/>
    <dgm:cxn modelId="{4A2E8C3A-FD6F-459D-A528-3DF7DEC5FC67}" type="presParOf" srcId="{1D60A650-9226-4ED7-A61E-88BA86613C88}" destId="{66F4E684-5005-424D-9468-78BF9BDA76F4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A3315F-C398-4684-8E69-41079539C68B}" type="doc">
      <dgm:prSet loTypeId="urn:microsoft.com/office/officeart/2005/8/layout/process4" loCatId="process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hu-HU"/>
        </a:p>
      </dgm:t>
    </dgm:pt>
    <dgm:pt modelId="{A4F6556A-3B68-445D-98B3-7D494DC731BF}">
      <dgm:prSet phldrT="[Szöveg]" custT="1"/>
      <dgm:spPr/>
      <dgm:t>
        <a:bodyPr/>
        <a:lstStyle/>
        <a:p>
          <a:r>
            <a:rPr lang="hu-HU" sz="2800" dirty="0" smtClean="0"/>
            <a:t>Egyszerűsített bevallás</a:t>
          </a:r>
          <a:endParaRPr lang="hu-HU" sz="2800" dirty="0"/>
        </a:p>
      </dgm:t>
    </dgm:pt>
    <dgm:pt modelId="{99EBB4FD-7677-48BD-AFB6-69A950785476}" type="parTrans" cxnId="{43019660-85BF-4C41-B2D6-7355088F4157}">
      <dgm:prSet/>
      <dgm:spPr/>
      <dgm:t>
        <a:bodyPr/>
        <a:lstStyle/>
        <a:p>
          <a:endParaRPr lang="hu-HU"/>
        </a:p>
      </dgm:t>
    </dgm:pt>
    <dgm:pt modelId="{5FE301D8-C8CB-412E-A65E-5206ADA9D076}" type="sibTrans" cxnId="{43019660-85BF-4C41-B2D6-7355088F4157}">
      <dgm:prSet/>
      <dgm:spPr/>
      <dgm:t>
        <a:bodyPr/>
        <a:lstStyle/>
        <a:p>
          <a:endParaRPr lang="hu-HU"/>
        </a:p>
      </dgm:t>
    </dgm:pt>
    <dgm:pt modelId="{5247C927-935E-4D23-BB7B-E07FFDA091EE}">
      <dgm:prSet phldrT="[Szöveg]"/>
      <dgm:spPr/>
      <dgm:t>
        <a:bodyPr/>
        <a:lstStyle/>
        <a:p>
          <a:r>
            <a:rPr lang="hu-HU" dirty="0" smtClean="0"/>
            <a:t>Nyilatkozatok, havi adó- és járulékbevallás, adatszolgáltatásra kötelezettek bevallása</a:t>
          </a:r>
          <a:endParaRPr lang="hu-HU" dirty="0"/>
        </a:p>
      </dgm:t>
    </dgm:pt>
    <dgm:pt modelId="{CC927DC9-A661-457E-9B5A-077607F642B6}" type="parTrans" cxnId="{580C6FC9-A459-44BD-A615-55144F74168D}">
      <dgm:prSet/>
      <dgm:spPr/>
      <dgm:t>
        <a:bodyPr/>
        <a:lstStyle/>
        <a:p>
          <a:endParaRPr lang="hu-HU"/>
        </a:p>
      </dgm:t>
    </dgm:pt>
    <dgm:pt modelId="{0573CF59-30A9-4B81-AF28-0605FBCF661F}" type="sibTrans" cxnId="{580C6FC9-A459-44BD-A615-55144F74168D}">
      <dgm:prSet/>
      <dgm:spPr/>
      <dgm:t>
        <a:bodyPr/>
        <a:lstStyle/>
        <a:p>
          <a:endParaRPr lang="hu-HU"/>
        </a:p>
      </dgm:t>
    </dgm:pt>
    <dgm:pt modelId="{37C38E1E-B9AE-4FB3-97CC-B6EAFABFACC9}">
      <dgm:prSet phldrT="[Szöveg]" custT="1"/>
      <dgm:spPr/>
      <dgm:t>
        <a:bodyPr/>
        <a:lstStyle/>
        <a:p>
          <a:r>
            <a:rPr lang="hu-HU" sz="2800" dirty="0" smtClean="0"/>
            <a:t>A bevallás egyszerűsítése</a:t>
          </a:r>
          <a:endParaRPr lang="hu-HU" sz="2800" dirty="0"/>
        </a:p>
      </dgm:t>
    </dgm:pt>
    <dgm:pt modelId="{D373BF35-7BFD-4DD8-86A8-12186F128F8D}" type="parTrans" cxnId="{DC2F5BD9-CC2B-48B6-930B-3572CABAE203}">
      <dgm:prSet/>
      <dgm:spPr/>
      <dgm:t>
        <a:bodyPr/>
        <a:lstStyle/>
        <a:p>
          <a:endParaRPr lang="hu-HU"/>
        </a:p>
      </dgm:t>
    </dgm:pt>
    <dgm:pt modelId="{554471D6-362B-4875-B8AF-D680E0E75422}" type="sibTrans" cxnId="{DC2F5BD9-CC2B-48B6-930B-3572CABAE203}">
      <dgm:prSet/>
      <dgm:spPr/>
      <dgm:t>
        <a:bodyPr/>
        <a:lstStyle/>
        <a:p>
          <a:endParaRPr lang="hu-HU"/>
        </a:p>
      </dgm:t>
    </dgm:pt>
    <dgm:pt modelId="{3F8533ED-E25B-413F-8225-9372B348A983}">
      <dgm:prSet phldrT="[Szöveg]"/>
      <dgm:spPr/>
      <dgm:t>
        <a:bodyPr/>
        <a:lstStyle/>
        <a:p>
          <a:r>
            <a:rPr lang="hu-HU" dirty="0" smtClean="0"/>
            <a:t>NAV megállapítja az adóalapot, az adót, illetve a befizetendő vagy visszatérítendő összeget</a:t>
          </a:r>
          <a:endParaRPr lang="hu-HU" dirty="0"/>
        </a:p>
      </dgm:t>
    </dgm:pt>
    <dgm:pt modelId="{0FB77F31-5A0D-438D-A5FD-BC55EEB1EDCF}" type="parTrans" cxnId="{1B4F29B9-A014-4639-94EC-0B505372B5CD}">
      <dgm:prSet/>
      <dgm:spPr/>
      <dgm:t>
        <a:bodyPr/>
        <a:lstStyle/>
        <a:p>
          <a:endParaRPr lang="hu-HU"/>
        </a:p>
      </dgm:t>
    </dgm:pt>
    <dgm:pt modelId="{67983951-7B17-4421-9683-FA1C2E6DB66F}" type="sibTrans" cxnId="{1B4F29B9-A014-4639-94EC-0B505372B5CD}">
      <dgm:prSet/>
      <dgm:spPr/>
      <dgm:t>
        <a:bodyPr/>
        <a:lstStyle/>
        <a:p>
          <a:endParaRPr lang="hu-HU"/>
        </a:p>
      </dgm:t>
    </dgm:pt>
    <dgm:pt modelId="{A4A7F278-AEA4-49F7-AE72-8AE833C6049E}">
      <dgm:prSet phldrT="[Szöveg]"/>
      <dgm:spPr/>
      <dgm:t>
        <a:bodyPr/>
        <a:lstStyle/>
        <a:p>
          <a:r>
            <a:rPr lang="hu-HU" dirty="0" smtClean="0"/>
            <a:t>NAV postán vagy Ügyfélkapun ajánlatot tesz az adózónak</a:t>
          </a:r>
          <a:endParaRPr lang="hu-HU" dirty="0"/>
        </a:p>
      </dgm:t>
    </dgm:pt>
    <dgm:pt modelId="{71395E45-23A9-489D-B2F4-A3DFE00EB1F3}" type="parTrans" cxnId="{993BCED8-C2CA-4A61-A471-1FB156C4DF7A}">
      <dgm:prSet/>
      <dgm:spPr/>
      <dgm:t>
        <a:bodyPr/>
        <a:lstStyle/>
        <a:p>
          <a:endParaRPr lang="hu-HU"/>
        </a:p>
      </dgm:t>
    </dgm:pt>
    <dgm:pt modelId="{50E18AA0-8E31-4E58-AC16-FF02AFB4EA24}" type="sibTrans" cxnId="{993BCED8-C2CA-4A61-A471-1FB156C4DF7A}">
      <dgm:prSet/>
      <dgm:spPr/>
      <dgm:t>
        <a:bodyPr/>
        <a:lstStyle/>
        <a:p>
          <a:endParaRPr lang="hu-HU"/>
        </a:p>
      </dgm:t>
    </dgm:pt>
    <dgm:pt modelId="{BA225EFA-F0CD-45D4-B2DC-53CE8C3F5C02}">
      <dgm:prSet phldrT="[Szöveg]"/>
      <dgm:spPr/>
      <dgm:t>
        <a:bodyPr/>
        <a:lstStyle/>
        <a:p>
          <a:r>
            <a:rPr lang="hu-HU" dirty="0" smtClean="0"/>
            <a:t>Az adózó a bevallást visszaküldi</a:t>
          </a:r>
          <a:endParaRPr lang="hu-HU" dirty="0"/>
        </a:p>
      </dgm:t>
    </dgm:pt>
    <dgm:pt modelId="{FC653A25-2AE6-4F29-B94D-E46BA9DB5164}" type="parTrans" cxnId="{71F163E9-5E95-46A5-BB8E-1D91FE2B1425}">
      <dgm:prSet/>
      <dgm:spPr/>
      <dgm:t>
        <a:bodyPr/>
        <a:lstStyle/>
        <a:p>
          <a:endParaRPr lang="hu-HU"/>
        </a:p>
      </dgm:t>
    </dgm:pt>
    <dgm:pt modelId="{495DA450-EB40-4A2B-8D2E-6D8F71C8D7DD}" type="sibTrans" cxnId="{71F163E9-5E95-46A5-BB8E-1D91FE2B1425}">
      <dgm:prSet/>
      <dgm:spPr/>
      <dgm:t>
        <a:bodyPr/>
        <a:lstStyle/>
        <a:p>
          <a:endParaRPr lang="hu-HU"/>
        </a:p>
      </dgm:t>
    </dgm:pt>
    <dgm:pt modelId="{AAB7FF4F-45B7-4E22-A862-5D37F65BE02B}">
      <dgm:prSet phldrT="[Szöveg]"/>
      <dgm:spPr/>
      <dgm:t>
        <a:bodyPr/>
        <a:lstStyle/>
        <a:p>
          <a:r>
            <a:rPr lang="hu-HU" dirty="0" smtClean="0"/>
            <a:t>Nyilatkozatok, havi adó- és járulékbevallás, adatszolgáltatásra kötelezettek bevallása</a:t>
          </a:r>
          <a:endParaRPr lang="hu-HU" dirty="0"/>
        </a:p>
      </dgm:t>
    </dgm:pt>
    <dgm:pt modelId="{5888A10F-758D-443B-AE8B-4A51DE417EBB}" type="parTrans" cxnId="{9756E4DD-1A30-4202-A062-2AB5F0FFD2B4}">
      <dgm:prSet/>
      <dgm:spPr/>
      <dgm:t>
        <a:bodyPr/>
        <a:lstStyle/>
        <a:p>
          <a:endParaRPr lang="hu-HU"/>
        </a:p>
      </dgm:t>
    </dgm:pt>
    <dgm:pt modelId="{91DFDA9D-9652-48F0-9414-05BAAB4EC61D}" type="sibTrans" cxnId="{9756E4DD-1A30-4202-A062-2AB5F0FFD2B4}">
      <dgm:prSet/>
      <dgm:spPr/>
      <dgm:t>
        <a:bodyPr/>
        <a:lstStyle/>
        <a:p>
          <a:endParaRPr lang="hu-HU"/>
        </a:p>
      </dgm:t>
    </dgm:pt>
    <dgm:pt modelId="{FC07CB43-5081-4775-A2E7-618E92667A67}">
      <dgm:prSet phldrT="[Szöveg]"/>
      <dgm:spPr/>
      <dgm:t>
        <a:bodyPr/>
        <a:lstStyle/>
        <a:p>
          <a:r>
            <a:rPr lang="hu-HU" dirty="0" smtClean="0"/>
            <a:t>NAV megállapítja az adóalapot, az adót, illetve a befizetendő vagy visszatérítendő összeget</a:t>
          </a:r>
          <a:endParaRPr lang="hu-HU" dirty="0"/>
        </a:p>
      </dgm:t>
    </dgm:pt>
    <dgm:pt modelId="{E112055C-6251-4B17-AA83-DC47B3F7ED0F}" type="parTrans" cxnId="{5321CA97-8D73-4A6E-B5D0-A057AAB86656}">
      <dgm:prSet/>
      <dgm:spPr/>
      <dgm:t>
        <a:bodyPr/>
        <a:lstStyle/>
        <a:p>
          <a:endParaRPr lang="hu-HU"/>
        </a:p>
      </dgm:t>
    </dgm:pt>
    <dgm:pt modelId="{BD5C61EB-8B9D-460C-9B2B-A41E37D77789}" type="sibTrans" cxnId="{5321CA97-8D73-4A6E-B5D0-A057AAB86656}">
      <dgm:prSet/>
      <dgm:spPr/>
      <dgm:t>
        <a:bodyPr/>
        <a:lstStyle/>
        <a:p>
          <a:endParaRPr lang="hu-HU"/>
        </a:p>
      </dgm:t>
    </dgm:pt>
    <dgm:pt modelId="{C06F719D-6841-4905-8BFA-5FA9455E1C80}">
      <dgm:prSet phldrT="[Szöveg]"/>
      <dgm:spPr/>
      <dgm:t>
        <a:bodyPr/>
        <a:lstStyle/>
        <a:p>
          <a:r>
            <a:rPr lang="hu-HU" dirty="0" smtClean="0"/>
            <a:t>NAV postán vagy Ügyfélkapun ajánlatot tesz az adózónak</a:t>
          </a:r>
          <a:endParaRPr lang="hu-HU" dirty="0"/>
        </a:p>
      </dgm:t>
    </dgm:pt>
    <dgm:pt modelId="{E97C976C-B437-42F3-9739-49C342491A34}" type="parTrans" cxnId="{1E25FA81-5E8F-49E4-BB4E-00F24E5B0EA6}">
      <dgm:prSet/>
      <dgm:spPr/>
      <dgm:t>
        <a:bodyPr/>
        <a:lstStyle/>
        <a:p>
          <a:endParaRPr lang="hu-HU"/>
        </a:p>
      </dgm:t>
    </dgm:pt>
    <dgm:pt modelId="{3C7181E8-D24D-4C6F-B453-E0564B07E36C}" type="sibTrans" cxnId="{1E25FA81-5E8F-49E4-BB4E-00F24E5B0EA6}">
      <dgm:prSet/>
      <dgm:spPr/>
      <dgm:t>
        <a:bodyPr/>
        <a:lstStyle/>
        <a:p>
          <a:endParaRPr lang="hu-HU"/>
        </a:p>
      </dgm:t>
    </dgm:pt>
    <dgm:pt modelId="{68EF9DCF-A098-4B15-A2E5-D2D3845DCC3F}">
      <dgm:prSet phldrT="[Szöveg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hu-HU" smtClean="0">
              <a:solidFill>
                <a:schemeClr val="tx1">
                  <a:lumMod val="50000"/>
                  <a:lumOff val="50000"/>
                </a:schemeClr>
              </a:solidFill>
            </a:rPr>
            <a:t>Az adózó a bevallást visszaküldi</a:t>
          </a:r>
          <a:endParaRPr lang="hu-HU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32C88B82-B08B-42B1-B9AC-74103517F42A}" type="parTrans" cxnId="{301DCF0D-BD1B-4AB6-AC93-1E06974ECDB4}">
      <dgm:prSet/>
      <dgm:spPr/>
      <dgm:t>
        <a:bodyPr/>
        <a:lstStyle/>
        <a:p>
          <a:endParaRPr lang="hu-HU"/>
        </a:p>
      </dgm:t>
    </dgm:pt>
    <dgm:pt modelId="{AA78A903-5678-4D28-A3C3-F74B349E2B2E}" type="sibTrans" cxnId="{301DCF0D-BD1B-4AB6-AC93-1E06974ECDB4}">
      <dgm:prSet/>
      <dgm:spPr/>
      <dgm:t>
        <a:bodyPr/>
        <a:lstStyle/>
        <a:p>
          <a:endParaRPr lang="hu-HU"/>
        </a:p>
      </dgm:t>
    </dgm:pt>
    <dgm:pt modelId="{D496D5C8-B6D3-435B-A252-5E76B7466DE2}" type="pres">
      <dgm:prSet presAssocID="{A6A3315F-C398-4684-8E69-41079539C6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E39EC471-32D1-41E6-9CD8-8298B402CCF9}" type="pres">
      <dgm:prSet presAssocID="{37C38E1E-B9AE-4FB3-97CC-B6EAFABFACC9}" presName="boxAndChildren" presStyleCnt="0"/>
      <dgm:spPr/>
    </dgm:pt>
    <dgm:pt modelId="{4A1ECF12-5349-49C5-9E75-D573BD2FA2D7}" type="pres">
      <dgm:prSet presAssocID="{37C38E1E-B9AE-4FB3-97CC-B6EAFABFACC9}" presName="parentTextBox" presStyleLbl="node1" presStyleIdx="0" presStyleCnt="2"/>
      <dgm:spPr/>
      <dgm:t>
        <a:bodyPr/>
        <a:lstStyle/>
        <a:p>
          <a:endParaRPr lang="hu-HU"/>
        </a:p>
      </dgm:t>
    </dgm:pt>
    <dgm:pt modelId="{D8C795EF-E538-4861-8A09-9BBF0CE7B7F2}" type="pres">
      <dgm:prSet presAssocID="{37C38E1E-B9AE-4FB3-97CC-B6EAFABFACC9}" presName="entireBox" presStyleLbl="node1" presStyleIdx="0" presStyleCnt="2"/>
      <dgm:spPr/>
      <dgm:t>
        <a:bodyPr/>
        <a:lstStyle/>
        <a:p>
          <a:endParaRPr lang="hu-HU"/>
        </a:p>
      </dgm:t>
    </dgm:pt>
    <dgm:pt modelId="{A73DE4C7-7322-48CF-B922-48CC4C177B32}" type="pres">
      <dgm:prSet presAssocID="{37C38E1E-B9AE-4FB3-97CC-B6EAFABFACC9}" presName="descendantBox" presStyleCnt="0"/>
      <dgm:spPr/>
    </dgm:pt>
    <dgm:pt modelId="{BBFD359B-25AC-4EEE-918C-B177E91C6420}" type="pres">
      <dgm:prSet presAssocID="{AAB7FF4F-45B7-4E22-A862-5D37F65BE02B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86833C4-375E-4EC2-80ED-825BF382980B}" type="pres">
      <dgm:prSet presAssocID="{FC07CB43-5081-4775-A2E7-618E92667A67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D4BB37-E3D5-4F97-A63E-AE91AD12BD18}" type="pres">
      <dgm:prSet presAssocID="{C06F719D-6841-4905-8BFA-5FA9455E1C80}" presName="childTextBox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62A4061-420F-4605-A496-750E1EEB5DBD}" type="pres">
      <dgm:prSet presAssocID="{68EF9DCF-A098-4B15-A2E5-D2D3845DCC3F}" presName="childTextBox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D2A0543-E006-4CA3-A928-CDAB915542C4}" type="pres">
      <dgm:prSet presAssocID="{5FE301D8-C8CB-412E-A65E-5206ADA9D076}" presName="sp" presStyleCnt="0"/>
      <dgm:spPr/>
    </dgm:pt>
    <dgm:pt modelId="{CAE6FCAC-2C7F-419A-9995-CD20321D40B6}" type="pres">
      <dgm:prSet presAssocID="{A4F6556A-3B68-445D-98B3-7D494DC731BF}" presName="arrowAndChildren" presStyleCnt="0"/>
      <dgm:spPr/>
    </dgm:pt>
    <dgm:pt modelId="{30E1A216-8537-4D28-9D30-77E066FBC46F}" type="pres">
      <dgm:prSet presAssocID="{A4F6556A-3B68-445D-98B3-7D494DC731BF}" presName="parentTextArrow" presStyleLbl="node1" presStyleIdx="0" presStyleCnt="2"/>
      <dgm:spPr/>
      <dgm:t>
        <a:bodyPr/>
        <a:lstStyle/>
        <a:p>
          <a:endParaRPr lang="hu-HU"/>
        </a:p>
      </dgm:t>
    </dgm:pt>
    <dgm:pt modelId="{07B8BC3F-6FA4-49AF-83EA-668BF1AC80C0}" type="pres">
      <dgm:prSet presAssocID="{A4F6556A-3B68-445D-98B3-7D494DC731BF}" presName="arrow" presStyleLbl="node1" presStyleIdx="1" presStyleCnt="2"/>
      <dgm:spPr/>
      <dgm:t>
        <a:bodyPr/>
        <a:lstStyle/>
        <a:p>
          <a:endParaRPr lang="hu-HU"/>
        </a:p>
      </dgm:t>
    </dgm:pt>
    <dgm:pt modelId="{1721DEA3-F1A1-4750-AA05-76C41835F5AD}" type="pres">
      <dgm:prSet presAssocID="{A4F6556A-3B68-445D-98B3-7D494DC731BF}" presName="descendantArrow" presStyleCnt="0"/>
      <dgm:spPr/>
    </dgm:pt>
    <dgm:pt modelId="{0634DC04-2EA6-4199-B40E-CC737172A754}" type="pres">
      <dgm:prSet presAssocID="{5247C927-935E-4D23-BB7B-E07FFDA091EE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BC4104A-32A9-45A7-9CF0-267A49F91A13}" type="pres">
      <dgm:prSet presAssocID="{3F8533ED-E25B-413F-8225-9372B348A983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E6AEA17-20F8-4364-AFA3-B6B2A50224F5}" type="pres">
      <dgm:prSet presAssocID="{A4A7F278-AEA4-49F7-AE72-8AE833C6049E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DA0349-5C91-42A3-B9FF-D324B7AB8BD4}" type="pres">
      <dgm:prSet presAssocID="{BA225EFA-F0CD-45D4-B2DC-53CE8C3F5C02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CC636A4-FA26-4BBF-8166-A7DBA17E6851}" type="presOf" srcId="{A4F6556A-3B68-445D-98B3-7D494DC731BF}" destId="{30E1A216-8537-4D28-9D30-77E066FBC46F}" srcOrd="0" destOrd="0" presId="urn:microsoft.com/office/officeart/2005/8/layout/process4"/>
    <dgm:cxn modelId="{1E25FA81-5E8F-49E4-BB4E-00F24E5B0EA6}" srcId="{37C38E1E-B9AE-4FB3-97CC-B6EAFABFACC9}" destId="{C06F719D-6841-4905-8BFA-5FA9455E1C80}" srcOrd="2" destOrd="0" parTransId="{E97C976C-B437-42F3-9739-49C342491A34}" sibTransId="{3C7181E8-D24D-4C6F-B453-E0564B07E36C}"/>
    <dgm:cxn modelId="{CF93E296-B1FF-4E18-B4E8-7E9C7F470321}" type="presOf" srcId="{C06F719D-6841-4905-8BFA-5FA9455E1C80}" destId="{F3D4BB37-E3D5-4F97-A63E-AE91AD12BD18}" srcOrd="0" destOrd="0" presId="urn:microsoft.com/office/officeart/2005/8/layout/process4"/>
    <dgm:cxn modelId="{31CDB2BC-257E-47CC-A5DE-6E23E4439A86}" type="presOf" srcId="{37C38E1E-B9AE-4FB3-97CC-B6EAFABFACC9}" destId="{D8C795EF-E538-4861-8A09-9BBF0CE7B7F2}" srcOrd="1" destOrd="0" presId="urn:microsoft.com/office/officeart/2005/8/layout/process4"/>
    <dgm:cxn modelId="{993BCED8-C2CA-4A61-A471-1FB156C4DF7A}" srcId="{A4F6556A-3B68-445D-98B3-7D494DC731BF}" destId="{A4A7F278-AEA4-49F7-AE72-8AE833C6049E}" srcOrd="2" destOrd="0" parTransId="{71395E45-23A9-489D-B2F4-A3DFE00EB1F3}" sibTransId="{50E18AA0-8E31-4E58-AC16-FF02AFB4EA24}"/>
    <dgm:cxn modelId="{3F2225E6-4E10-4742-997F-DF2707A22884}" type="presOf" srcId="{AAB7FF4F-45B7-4E22-A862-5D37F65BE02B}" destId="{BBFD359B-25AC-4EEE-918C-B177E91C6420}" srcOrd="0" destOrd="0" presId="urn:microsoft.com/office/officeart/2005/8/layout/process4"/>
    <dgm:cxn modelId="{A991EBAE-92A2-4B36-B878-C8A92C0D6321}" type="presOf" srcId="{A4F6556A-3B68-445D-98B3-7D494DC731BF}" destId="{07B8BC3F-6FA4-49AF-83EA-668BF1AC80C0}" srcOrd="1" destOrd="0" presId="urn:microsoft.com/office/officeart/2005/8/layout/process4"/>
    <dgm:cxn modelId="{301DCF0D-BD1B-4AB6-AC93-1E06974ECDB4}" srcId="{37C38E1E-B9AE-4FB3-97CC-B6EAFABFACC9}" destId="{68EF9DCF-A098-4B15-A2E5-D2D3845DCC3F}" srcOrd="3" destOrd="0" parTransId="{32C88B82-B08B-42B1-B9AC-74103517F42A}" sibTransId="{AA78A903-5678-4D28-A3C3-F74B349E2B2E}"/>
    <dgm:cxn modelId="{155830C3-5950-4235-A142-A84DBE4C02BA}" type="presOf" srcId="{5247C927-935E-4D23-BB7B-E07FFDA091EE}" destId="{0634DC04-2EA6-4199-B40E-CC737172A754}" srcOrd="0" destOrd="0" presId="urn:microsoft.com/office/officeart/2005/8/layout/process4"/>
    <dgm:cxn modelId="{667B3823-F041-4462-A2F2-2DF90A07519C}" type="presOf" srcId="{A4A7F278-AEA4-49F7-AE72-8AE833C6049E}" destId="{AE6AEA17-20F8-4364-AFA3-B6B2A50224F5}" srcOrd="0" destOrd="0" presId="urn:microsoft.com/office/officeart/2005/8/layout/process4"/>
    <dgm:cxn modelId="{3026B70E-ABF1-481D-8D23-571656A3D099}" type="presOf" srcId="{68EF9DCF-A098-4B15-A2E5-D2D3845DCC3F}" destId="{D62A4061-420F-4605-A496-750E1EEB5DBD}" srcOrd="0" destOrd="0" presId="urn:microsoft.com/office/officeart/2005/8/layout/process4"/>
    <dgm:cxn modelId="{43019660-85BF-4C41-B2D6-7355088F4157}" srcId="{A6A3315F-C398-4684-8E69-41079539C68B}" destId="{A4F6556A-3B68-445D-98B3-7D494DC731BF}" srcOrd="0" destOrd="0" parTransId="{99EBB4FD-7677-48BD-AFB6-69A950785476}" sibTransId="{5FE301D8-C8CB-412E-A65E-5206ADA9D076}"/>
    <dgm:cxn modelId="{EF3173E9-BBC9-4961-BFCB-2BAF0A29D89C}" type="presOf" srcId="{37C38E1E-B9AE-4FB3-97CC-B6EAFABFACC9}" destId="{4A1ECF12-5349-49C5-9E75-D573BD2FA2D7}" srcOrd="0" destOrd="0" presId="urn:microsoft.com/office/officeart/2005/8/layout/process4"/>
    <dgm:cxn modelId="{5C9DE3B2-C2CE-42AB-8CAF-614B8210629E}" type="presOf" srcId="{BA225EFA-F0CD-45D4-B2DC-53CE8C3F5C02}" destId="{03DA0349-5C91-42A3-B9FF-D324B7AB8BD4}" srcOrd="0" destOrd="0" presId="urn:microsoft.com/office/officeart/2005/8/layout/process4"/>
    <dgm:cxn modelId="{580C6FC9-A459-44BD-A615-55144F74168D}" srcId="{A4F6556A-3B68-445D-98B3-7D494DC731BF}" destId="{5247C927-935E-4D23-BB7B-E07FFDA091EE}" srcOrd="0" destOrd="0" parTransId="{CC927DC9-A661-457E-9B5A-077607F642B6}" sibTransId="{0573CF59-30A9-4B81-AF28-0605FBCF661F}"/>
    <dgm:cxn modelId="{742A4B6C-CB68-4894-A591-9B44AF5CCFD2}" type="presOf" srcId="{A6A3315F-C398-4684-8E69-41079539C68B}" destId="{D496D5C8-B6D3-435B-A252-5E76B7466DE2}" srcOrd="0" destOrd="0" presId="urn:microsoft.com/office/officeart/2005/8/layout/process4"/>
    <dgm:cxn modelId="{9756E4DD-1A30-4202-A062-2AB5F0FFD2B4}" srcId="{37C38E1E-B9AE-4FB3-97CC-B6EAFABFACC9}" destId="{AAB7FF4F-45B7-4E22-A862-5D37F65BE02B}" srcOrd="0" destOrd="0" parTransId="{5888A10F-758D-443B-AE8B-4A51DE417EBB}" sibTransId="{91DFDA9D-9652-48F0-9414-05BAAB4EC61D}"/>
    <dgm:cxn modelId="{6C1146CD-A2C3-4C94-A581-A341C562A282}" type="presOf" srcId="{3F8533ED-E25B-413F-8225-9372B348A983}" destId="{5BC4104A-32A9-45A7-9CF0-267A49F91A13}" srcOrd="0" destOrd="0" presId="urn:microsoft.com/office/officeart/2005/8/layout/process4"/>
    <dgm:cxn modelId="{71F163E9-5E95-46A5-BB8E-1D91FE2B1425}" srcId="{A4F6556A-3B68-445D-98B3-7D494DC731BF}" destId="{BA225EFA-F0CD-45D4-B2DC-53CE8C3F5C02}" srcOrd="3" destOrd="0" parTransId="{FC653A25-2AE6-4F29-B94D-E46BA9DB5164}" sibTransId="{495DA450-EB40-4A2B-8D2E-6D8F71C8D7DD}"/>
    <dgm:cxn modelId="{5389D815-DC4D-427B-ADCF-E38EFA742EC9}" type="presOf" srcId="{FC07CB43-5081-4775-A2E7-618E92667A67}" destId="{386833C4-375E-4EC2-80ED-825BF382980B}" srcOrd="0" destOrd="0" presId="urn:microsoft.com/office/officeart/2005/8/layout/process4"/>
    <dgm:cxn modelId="{1B4F29B9-A014-4639-94EC-0B505372B5CD}" srcId="{A4F6556A-3B68-445D-98B3-7D494DC731BF}" destId="{3F8533ED-E25B-413F-8225-9372B348A983}" srcOrd="1" destOrd="0" parTransId="{0FB77F31-5A0D-438D-A5FD-BC55EEB1EDCF}" sibTransId="{67983951-7B17-4421-9683-FA1C2E6DB66F}"/>
    <dgm:cxn modelId="{5321CA97-8D73-4A6E-B5D0-A057AAB86656}" srcId="{37C38E1E-B9AE-4FB3-97CC-B6EAFABFACC9}" destId="{FC07CB43-5081-4775-A2E7-618E92667A67}" srcOrd="1" destOrd="0" parTransId="{E112055C-6251-4B17-AA83-DC47B3F7ED0F}" sibTransId="{BD5C61EB-8B9D-460C-9B2B-A41E37D77789}"/>
    <dgm:cxn modelId="{DC2F5BD9-CC2B-48B6-930B-3572CABAE203}" srcId="{A6A3315F-C398-4684-8E69-41079539C68B}" destId="{37C38E1E-B9AE-4FB3-97CC-B6EAFABFACC9}" srcOrd="1" destOrd="0" parTransId="{D373BF35-7BFD-4DD8-86A8-12186F128F8D}" sibTransId="{554471D6-362B-4875-B8AF-D680E0E75422}"/>
    <dgm:cxn modelId="{1AB0E43A-8DAB-4EEE-82D6-D079AB2BC60B}" type="presParOf" srcId="{D496D5C8-B6D3-435B-A252-5E76B7466DE2}" destId="{E39EC471-32D1-41E6-9CD8-8298B402CCF9}" srcOrd="0" destOrd="0" presId="urn:microsoft.com/office/officeart/2005/8/layout/process4"/>
    <dgm:cxn modelId="{E559FCE4-7878-4E0C-86F6-E964F67990C5}" type="presParOf" srcId="{E39EC471-32D1-41E6-9CD8-8298B402CCF9}" destId="{4A1ECF12-5349-49C5-9E75-D573BD2FA2D7}" srcOrd="0" destOrd="0" presId="urn:microsoft.com/office/officeart/2005/8/layout/process4"/>
    <dgm:cxn modelId="{5D0E1F28-6DFB-41A6-9530-B5714EF35B90}" type="presParOf" srcId="{E39EC471-32D1-41E6-9CD8-8298B402CCF9}" destId="{D8C795EF-E538-4861-8A09-9BBF0CE7B7F2}" srcOrd="1" destOrd="0" presId="urn:microsoft.com/office/officeart/2005/8/layout/process4"/>
    <dgm:cxn modelId="{561C63CA-A5FC-4084-A53E-803649313FFF}" type="presParOf" srcId="{E39EC471-32D1-41E6-9CD8-8298B402CCF9}" destId="{A73DE4C7-7322-48CF-B922-48CC4C177B32}" srcOrd="2" destOrd="0" presId="urn:microsoft.com/office/officeart/2005/8/layout/process4"/>
    <dgm:cxn modelId="{E498BCEA-4433-44B4-B36A-8CC85DC43587}" type="presParOf" srcId="{A73DE4C7-7322-48CF-B922-48CC4C177B32}" destId="{BBFD359B-25AC-4EEE-918C-B177E91C6420}" srcOrd="0" destOrd="0" presId="urn:microsoft.com/office/officeart/2005/8/layout/process4"/>
    <dgm:cxn modelId="{F4A38803-A846-46A9-90AD-CE9AD4C96531}" type="presParOf" srcId="{A73DE4C7-7322-48CF-B922-48CC4C177B32}" destId="{386833C4-375E-4EC2-80ED-825BF382980B}" srcOrd="1" destOrd="0" presId="urn:microsoft.com/office/officeart/2005/8/layout/process4"/>
    <dgm:cxn modelId="{23F2B5DF-393F-4693-BC7B-4FD1C869D944}" type="presParOf" srcId="{A73DE4C7-7322-48CF-B922-48CC4C177B32}" destId="{F3D4BB37-E3D5-4F97-A63E-AE91AD12BD18}" srcOrd="2" destOrd="0" presId="urn:microsoft.com/office/officeart/2005/8/layout/process4"/>
    <dgm:cxn modelId="{F00C76F9-F5B5-40FA-825F-DFE066607C2A}" type="presParOf" srcId="{A73DE4C7-7322-48CF-B922-48CC4C177B32}" destId="{D62A4061-420F-4605-A496-750E1EEB5DBD}" srcOrd="3" destOrd="0" presId="urn:microsoft.com/office/officeart/2005/8/layout/process4"/>
    <dgm:cxn modelId="{51CD045B-1AED-4A38-9A05-B6D1169632CF}" type="presParOf" srcId="{D496D5C8-B6D3-435B-A252-5E76B7466DE2}" destId="{9D2A0543-E006-4CA3-A928-CDAB915542C4}" srcOrd="1" destOrd="0" presId="urn:microsoft.com/office/officeart/2005/8/layout/process4"/>
    <dgm:cxn modelId="{2EAD3056-309F-421C-B94E-A8B83AD0F714}" type="presParOf" srcId="{D496D5C8-B6D3-435B-A252-5E76B7466DE2}" destId="{CAE6FCAC-2C7F-419A-9995-CD20321D40B6}" srcOrd="2" destOrd="0" presId="urn:microsoft.com/office/officeart/2005/8/layout/process4"/>
    <dgm:cxn modelId="{523F0974-C392-4F0F-A81E-CF799E14D463}" type="presParOf" srcId="{CAE6FCAC-2C7F-419A-9995-CD20321D40B6}" destId="{30E1A216-8537-4D28-9D30-77E066FBC46F}" srcOrd="0" destOrd="0" presId="urn:microsoft.com/office/officeart/2005/8/layout/process4"/>
    <dgm:cxn modelId="{302DFDAC-3B0C-4383-99E4-4A0E5830DDC4}" type="presParOf" srcId="{CAE6FCAC-2C7F-419A-9995-CD20321D40B6}" destId="{07B8BC3F-6FA4-49AF-83EA-668BF1AC80C0}" srcOrd="1" destOrd="0" presId="urn:microsoft.com/office/officeart/2005/8/layout/process4"/>
    <dgm:cxn modelId="{3C23B733-9EB6-4765-86BE-8EBA9E067319}" type="presParOf" srcId="{CAE6FCAC-2C7F-419A-9995-CD20321D40B6}" destId="{1721DEA3-F1A1-4750-AA05-76C41835F5AD}" srcOrd="2" destOrd="0" presId="urn:microsoft.com/office/officeart/2005/8/layout/process4"/>
    <dgm:cxn modelId="{C0CC5EF0-B290-4BF6-8AE6-A0BC2C543001}" type="presParOf" srcId="{1721DEA3-F1A1-4750-AA05-76C41835F5AD}" destId="{0634DC04-2EA6-4199-B40E-CC737172A754}" srcOrd="0" destOrd="0" presId="urn:microsoft.com/office/officeart/2005/8/layout/process4"/>
    <dgm:cxn modelId="{369285EF-B59D-415F-885F-752089AAC340}" type="presParOf" srcId="{1721DEA3-F1A1-4750-AA05-76C41835F5AD}" destId="{5BC4104A-32A9-45A7-9CF0-267A49F91A13}" srcOrd="1" destOrd="0" presId="urn:microsoft.com/office/officeart/2005/8/layout/process4"/>
    <dgm:cxn modelId="{2D23F8FE-057E-42D6-A8A6-1C319C010BE5}" type="presParOf" srcId="{1721DEA3-F1A1-4750-AA05-76C41835F5AD}" destId="{AE6AEA17-20F8-4364-AFA3-B6B2A50224F5}" srcOrd="2" destOrd="0" presId="urn:microsoft.com/office/officeart/2005/8/layout/process4"/>
    <dgm:cxn modelId="{657E5617-F971-4480-ADF0-E25CE26378D9}" type="presParOf" srcId="{1721DEA3-F1A1-4750-AA05-76C41835F5AD}" destId="{03DA0349-5C91-42A3-B9FF-D324B7AB8BD4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ED89AB-2050-4790-ADD0-8477C7793C78}" type="doc">
      <dgm:prSet loTypeId="urn:microsoft.com/office/officeart/2009/layout/CircleArrowProcess" loCatId="process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hu-HU"/>
        </a:p>
      </dgm:t>
    </dgm:pt>
    <dgm:pt modelId="{AF1DBD88-5DAD-4646-9B18-312AA736BCC5}">
      <dgm:prSet phldrT="[Szöveg]" custT="1"/>
      <dgm:spPr/>
      <dgm:t>
        <a:bodyPr/>
        <a:lstStyle/>
        <a:p>
          <a:r>
            <a:rPr lang="hu-HU" sz="1400" dirty="0" smtClean="0"/>
            <a:t>Álláskeresőként történő nyilvántartásba vétel</a:t>
          </a:r>
          <a:endParaRPr lang="hu-HU" sz="1400" dirty="0"/>
        </a:p>
      </dgm:t>
    </dgm:pt>
    <dgm:pt modelId="{3798C71D-CA46-4225-B8CC-B15387027A08}" type="parTrans" cxnId="{953CD8A8-AA9E-4D40-B067-DE21A6F10503}">
      <dgm:prSet/>
      <dgm:spPr/>
      <dgm:t>
        <a:bodyPr/>
        <a:lstStyle/>
        <a:p>
          <a:endParaRPr lang="hu-HU"/>
        </a:p>
      </dgm:t>
    </dgm:pt>
    <dgm:pt modelId="{4FAD1412-0B73-4001-BBF8-8E36F034D654}" type="sibTrans" cxnId="{953CD8A8-AA9E-4D40-B067-DE21A6F10503}">
      <dgm:prSet/>
      <dgm:spPr/>
      <dgm:t>
        <a:bodyPr/>
        <a:lstStyle/>
        <a:p>
          <a:endParaRPr lang="hu-HU"/>
        </a:p>
      </dgm:t>
    </dgm:pt>
    <dgm:pt modelId="{0F50F92D-1D44-4404-B50C-D39B17563F82}">
      <dgm:prSet phldrT="[Szöveg]" custT="1"/>
      <dgm:spPr/>
      <dgm:t>
        <a:bodyPr/>
        <a:lstStyle/>
        <a:p>
          <a:r>
            <a:rPr lang="hu-HU" sz="1400" dirty="0" smtClean="0"/>
            <a:t>Álláskeresési járadék folyósítása</a:t>
          </a:r>
          <a:endParaRPr lang="hu-HU" sz="1400" dirty="0"/>
        </a:p>
      </dgm:t>
    </dgm:pt>
    <dgm:pt modelId="{C4830AA5-43FA-475A-8326-660D3CD5D5EC}" type="parTrans" cxnId="{88A5FC31-7A58-46A0-863F-1B49BBF790A5}">
      <dgm:prSet/>
      <dgm:spPr/>
      <dgm:t>
        <a:bodyPr/>
        <a:lstStyle/>
        <a:p>
          <a:endParaRPr lang="hu-HU"/>
        </a:p>
      </dgm:t>
    </dgm:pt>
    <dgm:pt modelId="{B6BAA213-3DC6-4B19-8A69-E1E12C89FEE3}" type="sibTrans" cxnId="{88A5FC31-7A58-46A0-863F-1B49BBF790A5}">
      <dgm:prSet/>
      <dgm:spPr/>
      <dgm:t>
        <a:bodyPr/>
        <a:lstStyle/>
        <a:p>
          <a:endParaRPr lang="hu-HU"/>
        </a:p>
      </dgm:t>
    </dgm:pt>
    <dgm:pt modelId="{D93C489D-977E-4C44-8267-E22708336DE2}">
      <dgm:prSet phldrT="[Szöveg]" custT="1"/>
      <dgm:spPr/>
      <dgm:t>
        <a:bodyPr/>
        <a:lstStyle/>
        <a:p>
          <a:r>
            <a:rPr lang="hu-HU" sz="1400" dirty="0" smtClean="0"/>
            <a:t>Álláskeresési segély folyósítása</a:t>
          </a:r>
          <a:endParaRPr lang="hu-HU" sz="1400" dirty="0"/>
        </a:p>
      </dgm:t>
    </dgm:pt>
    <dgm:pt modelId="{E366757F-EC91-4AED-8226-E71E4E64ADCD}" type="parTrans" cxnId="{7BFAD2AD-BB59-4EB9-B5DE-F9F482C5F931}">
      <dgm:prSet/>
      <dgm:spPr/>
      <dgm:t>
        <a:bodyPr/>
        <a:lstStyle/>
        <a:p>
          <a:endParaRPr lang="hu-HU"/>
        </a:p>
      </dgm:t>
    </dgm:pt>
    <dgm:pt modelId="{322FEE7C-FAD8-4D6C-AAEA-60DB4D0DF34B}" type="sibTrans" cxnId="{7BFAD2AD-BB59-4EB9-B5DE-F9F482C5F931}">
      <dgm:prSet/>
      <dgm:spPr/>
      <dgm:t>
        <a:bodyPr/>
        <a:lstStyle/>
        <a:p>
          <a:endParaRPr lang="hu-HU"/>
        </a:p>
      </dgm:t>
    </dgm:pt>
    <dgm:pt modelId="{CF235056-947F-4FCB-BF43-80A1F50D8585}" type="pres">
      <dgm:prSet presAssocID="{D6ED89AB-2050-4790-ADD0-8477C7793C78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E742D06B-8505-404F-AF60-627A4EF92136}" type="pres">
      <dgm:prSet presAssocID="{AF1DBD88-5DAD-4646-9B18-312AA736BCC5}" presName="Accent1" presStyleCnt="0"/>
      <dgm:spPr/>
    </dgm:pt>
    <dgm:pt modelId="{AF18DFD8-8C6D-4353-9B5B-2D7D791172E9}" type="pres">
      <dgm:prSet presAssocID="{AF1DBD88-5DAD-4646-9B18-312AA736BCC5}" presName="Accent" presStyleLbl="node1" presStyleIdx="0" presStyleCnt="3"/>
      <dgm:spPr/>
    </dgm:pt>
    <dgm:pt modelId="{E3FF193F-355C-42BA-97D9-8285B37DFEE3}" type="pres">
      <dgm:prSet presAssocID="{AF1DBD88-5DAD-4646-9B18-312AA736BCC5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12DB7FD-3415-4580-B6C9-0460958F1CBA}" type="pres">
      <dgm:prSet presAssocID="{0F50F92D-1D44-4404-B50C-D39B17563F82}" presName="Accent2" presStyleCnt="0"/>
      <dgm:spPr/>
    </dgm:pt>
    <dgm:pt modelId="{2C99365A-96AB-4023-9467-758385A68960}" type="pres">
      <dgm:prSet presAssocID="{0F50F92D-1D44-4404-B50C-D39B17563F82}" presName="Accent" presStyleLbl="node1" presStyleIdx="1" presStyleCnt="3"/>
      <dgm:spPr/>
    </dgm:pt>
    <dgm:pt modelId="{BFACC1E0-0104-42B9-A8EC-2D66BB37A461}" type="pres">
      <dgm:prSet presAssocID="{0F50F92D-1D44-4404-B50C-D39B17563F82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0CF6155-8CC8-4962-8720-4DB473211497}" type="pres">
      <dgm:prSet presAssocID="{D93C489D-977E-4C44-8267-E22708336DE2}" presName="Accent3" presStyleCnt="0"/>
      <dgm:spPr/>
    </dgm:pt>
    <dgm:pt modelId="{21232507-CBB2-4907-A947-C0993D1877FA}" type="pres">
      <dgm:prSet presAssocID="{D93C489D-977E-4C44-8267-E22708336DE2}" presName="Accent" presStyleLbl="node1" presStyleIdx="2" presStyleCnt="3"/>
      <dgm:spPr/>
    </dgm:pt>
    <dgm:pt modelId="{4A486C4D-3D13-486C-8835-8E2564132C60}" type="pres">
      <dgm:prSet presAssocID="{D93C489D-977E-4C44-8267-E22708336DE2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2E43F84-0BDF-4C37-B507-1D06835397ED}" type="presOf" srcId="{0F50F92D-1D44-4404-B50C-D39B17563F82}" destId="{BFACC1E0-0104-42B9-A8EC-2D66BB37A461}" srcOrd="0" destOrd="0" presId="urn:microsoft.com/office/officeart/2009/layout/CircleArrowProcess"/>
    <dgm:cxn modelId="{3B3F147F-2359-4E89-801D-BA5923E89360}" type="presOf" srcId="{D93C489D-977E-4C44-8267-E22708336DE2}" destId="{4A486C4D-3D13-486C-8835-8E2564132C60}" srcOrd="0" destOrd="0" presId="urn:microsoft.com/office/officeart/2009/layout/CircleArrowProcess"/>
    <dgm:cxn modelId="{C92B34AE-23F8-4DE8-8750-70A81C601DA1}" type="presOf" srcId="{D6ED89AB-2050-4790-ADD0-8477C7793C78}" destId="{CF235056-947F-4FCB-BF43-80A1F50D8585}" srcOrd="0" destOrd="0" presId="urn:microsoft.com/office/officeart/2009/layout/CircleArrowProcess"/>
    <dgm:cxn modelId="{7BFAD2AD-BB59-4EB9-B5DE-F9F482C5F931}" srcId="{D6ED89AB-2050-4790-ADD0-8477C7793C78}" destId="{D93C489D-977E-4C44-8267-E22708336DE2}" srcOrd="2" destOrd="0" parTransId="{E366757F-EC91-4AED-8226-E71E4E64ADCD}" sibTransId="{322FEE7C-FAD8-4D6C-AAEA-60DB4D0DF34B}"/>
    <dgm:cxn modelId="{88A5FC31-7A58-46A0-863F-1B49BBF790A5}" srcId="{D6ED89AB-2050-4790-ADD0-8477C7793C78}" destId="{0F50F92D-1D44-4404-B50C-D39B17563F82}" srcOrd="1" destOrd="0" parTransId="{C4830AA5-43FA-475A-8326-660D3CD5D5EC}" sibTransId="{B6BAA213-3DC6-4B19-8A69-E1E12C89FEE3}"/>
    <dgm:cxn modelId="{246F047D-1252-43E2-9EF8-24C58270A12D}" type="presOf" srcId="{AF1DBD88-5DAD-4646-9B18-312AA736BCC5}" destId="{E3FF193F-355C-42BA-97D9-8285B37DFEE3}" srcOrd="0" destOrd="0" presId="urn:microsoft.com/office/officeart/2009/layout/CircleArrowProcess"/>
    <dgm:cxn modelId="{953CD8A8-AA9E-4D40-B067-DE21A6F10503}" srcId="{D6ED89AB-2050-4790-ADD0-8477C7793C78}" destId="{AF1DBD88-5DAD-4646-9B18-312AA736BCC5}" srcOrd="0" destOrd="0" parTransId="{3798C71D-CA46-4225-B8CC-B15387027A08}" sibTransId="{4FAD1412-0B73-4001-BBF8-8E36F034D654}"/>
    <dgm:cxn modelId="{59F97BAC-24CC-4447-9C9A-0AAE4BEE4C20}" type="presParOf" srcId="{CF235056-947F-4FCB-BF43-80A1F50D8585}" destId="{E742D06B-8505-404F-AF60-627A4EF92136}" srcOrd="0" destOrd="0" presId="urn:microsoft.com/office/officeart/2009/layout/CircleArrowProcess"/>
    <dgm:cxn modelId="{A0F75EA0-6D3B-4B35-B04D-A4ABD143F9A8}" type="presParOf" srcId="{E742D06B-8505-404F-AF60-627A4EF92136}" destId="{AF18DFD8-8C6D-4353-9B5B-2D7D791172E9}" srcOrd="0" destOrd="0" presId="urn:microsoft.com/office/officeart/2009/layout/CircleArrowProcess"/>
    <dgm:cxn modelId="{0F8276C9-76D7-474D-A4F4-9E00FB350FD0}" type="presParOf" srcId="{CF235056-947F-4FCB-BF43-80A1F50D8585}" destId="{E3FF193F-355C-42BA-97D9-8285B37DFEE3}" srcOrd="1" destOrd="0" presId="urn:microsoft.com/office/officeart/2009/layout/CircleArrowProcess"/>
    <dgm:cxn modelId="{5112949A-6CE8-4805-8D0D-392154C50973}" type="presParOf" srcId="{CF235056-947F-4FCB-BF43-80A1F50D8585}" destId="{D12DB7FD-3415-4580-B6C9-0460958F1CBA}" srcOrd="2" destOrd="0" presId="urn:microsoft.com/office/officeart/2009/layout/CircleArrowProcess"/>
    <dgm:cxn modelId="{3650938C-3E68-478A-8FDB-1D10B09C703A}" type="presParOf" srcId="{D12DB7FD-3415-4580-B6C9-0460958F1CBA}" destId="{2C99365A-96AB-4023-9467-758385A68960}" srcOrd="0" destOrd="0" presId="urn:microsoft.com/office/officeart/2009/layout/CircleArrowProcess"/>
    <dgm:cxn modelId="{95F4772E-7EA7-4FCF-9ECC-D8D3934123AB}" type="presParOf" srcId="{CF235056-947F-4FCB-BF43-80A1F50D8585}" destId="{BFACC1E0-0104-42B9-A8EC-2D66BB37A461}" srcOrd="3" destOrd="0" presId="urn:microsoft.com/office/officeart/2009/layout/CircleArrowProcess"/>
    <dgm:cxn modelId="{31478C8E-6DF5-4BB1-BB68-E62109061936}" type="presParOf" srcId="{CF235056-947F-4FCB-BF43-80A1F50D8585}" destId="{20CF6155-8CC8-4962-8720-4DB473211497}" srcOrd="4" destOrd="0" presId="urn:microsoft.com/office/officeart/2009/layout/CircleArrowProcess"/>
    <dgm:cxn modelId="{3BADF0B3-EE50-4CC7-BA30-75EC668E119B}" type="presParOf" srcId="{20CF6155-8CC8-4962-8720-4DB473211497}" destId="{21232507-CBB2-4907-A947-C0993D1877FA}" srcOrd="0" destOrd="0" presId="urn:microsoft.com/office/officeart/2009/layout/CircleArrowProcess"/>
    <dgm:cxn modelId="{8E59398B-490C-4B4C-9CF9-71C88FD3532C}" type="presParOf" srcId="{CF235056-947F-4FCB-BF43-80A1F50D8585}" destId="{4A486C4D-3D13-486C-8835-8E2564132C60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D856D8-9B1F-461A-B6B5-293A7512BA8D}" type="doc">
      <dgm:prSet loTypeId="urn:microsoft.com/office/officeart/2005/8/layout/radial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478F0A64-861C-4EE0-9CFE-B22F363829C0}">
      <dgm:prSet phldrT="[Szöveg]"/>
      <dgm:spPr/>
      <dgm:t>
        <a:bodyPr/>
        <a:lstStyle/>
        <a:p>
          <a:r>
            <a:rPr lang="hu-HU" b="1" dirty="0" smtClean="0"/>
            <a:t>Felsőoktatási információs rendszer</a:t>
          </a:r>
          <a:endParaRPr lang="hu-HU" b="1" dirty="0"/>
        </a:p>
      </dgm:t>
    </dgm:pt>
    <dgm:pt modelId="{EDFE739D-876C-4DC8-832F-A21D0206D386}" type="parTrans" cxnId="{CBA9695F-11AF-46BE-B943-C54950600063}">
      <dgm:prSet/>
      <dgm:spPr/>
      <dgm:t>
        <a:bodyPr/>
        <a:lstStyle/>
        <a:p>
          <a:endParaRPr lang="hu-HU"/>
        </a:p>
      </dgm:t>
    </dgm:pt>
    <dgm:pt modelId="{F146F360-7256-4221-A16F-2C2F17420494}" type="sibTrans" cxnId="{CBA9695F-11AF-46BE-B943-C54950600063}">
      <dgm:prSet/>
      <dgm:spPr/>
      <dgm:t>
        <a:bodyPr/>
        <a:lstStyle/>
        <a:p>
          <a:endParaRPr lang="hu-HU"/>
        </a:p>
      </dgm:t>
    </dgm:pt>
    <dgm:pt modelId="{1A2C263D-B9B6-4C01-BE62-B63E720E1F1E}">
      <dgm:prSet phldrT="[Szöveg]"/>
      <dgm:spPr/>
      <dgm:t>
        <a:bodyPr/>
        <a:lstStyle/>
        <a:p>
          <a:r>
            <a:rPr lang="hu-HU" b="1" dirty="0" smtClean="0"/>
            <a:t>Magyar Államkincstár</a:t>
          </a:r>
          <a:endParaRPr lang="hu-HU" b="1" dirty="0"/>
        </a:p>
      </dgm:t>
    </dgm:pt>
    <dgm:pt modelId="{279C4309-8367-4A93-B8DC-21606AE68454}" type="parTrans" cxnId="{C029CFBB-52F7-4B97-9FA5-1EBCE062AE3E}">
      <dgm:prSet/>
      <dgm:spPr/>
      <dgm:t>
        <a:bodyPr/>
        <a:lstStyle/>
        <a:p>
          <a:endParaRPr lang="hu-HU"/>
        </a:p>
      </dgm:t>
    </dgm:pt>
    <dgm:pt modelId="{83891770-A048-413D-A48F-0102DB70B943}" type="sibTrans" cxnId="{C029CFBB-52F7-4B97-9FA5-1EBCE062AE3E}">
      <dgm:prSet/>
      <dgm:spPr/>
      <dgm:t>
        <a:bodyPr/>
        <a:lstStyle/>
        <a:p>
          <a:endParaRPr lang="hu-HU"/>
        </a:p>
      </dgm:t>
    </dgm:pt>
    <dgm:pt modelId="{0730A7CE-1611-4F1F-9976-19BD791D1263}">
      <dgm:prSet phldrT="[Szöveg]" custT="1"/>
      <dgm:spPr/>
      <dgm:t>
        <a:bodyPr/>
        <a:lstStyle/>
        <a:p>
          <a:r>
            <a:rPr lang="hu-HU" sz="1400" dirty="0" smtClean="0"/>
            <a:t>egységes szociális nyilvántartási rendszerében közvetlen lekérdezéssel ellenőrzi a jogosultságot</a:t>
          </a:r>
          <a:endParaRPr lang="hu-HU" sz="1400" dirty="0"/>
        </a:p>
      </dgm:t>
    </dgm:pt>
    <dgm:pt modelId="{5FE02ABB-F887-475B-8948-D6A98D067094}" type="parTrans" cxnId="{66786ED0-600B-4A46-AD7F-12F56B03F53A}">
      <dgm:prSet/>
      <dgm:spPr/>
      <dgm:t>
        <a:bodyPr/>
        <a:lstStyle/>
        <a:p>
          <a:endParaRPr lang="hu-HU"/>
        </a:p>
      </dgm:t>
    </dgm:pt>
    <dgm:pt modelId="{9809F928-1125-4E9D-A917-5AB2923F301C}" type="sibTrans" cxnId="{66786ED0-600B-4A46-AD7F-12F56B03F53A}">
      <dgm:prSet/>
      <dgm:spPr/>
      <dgm:t>
        <a:bodyPr/>
        <a:lstStyle/>
        <a:p>
          <a:endParaRPr lang="hu-HU"/>
        </a:p>
      </dgm:t>
    </dgm:pt>
    <dgm:pt modelId="{CF488FC1-B7F7-4CE7-A64C-2971B64FA0FE}">
      <dgm:prSet phldrT="[Szöveg]" custT="1"/>
      <dgm:spPr/>
      <dgm:t>
        <a:bodyPr/>
        <a:lstStyle/>
        <a:p>
          <a:r>
            <a:rPr lang="hu-HU" sz="1400" dirty="0" smtClean="0"/>
            <a:t>a Diákhitel szervezet megkeresésére adatot szolgáltat</a:t>
          </a:r>
          <a:endParaRPr lang="hu-HU" sz="1400" dirty="0"/>
        </a:p>
      </dgm:t>
    </dgm:pt>
    <dgm:pt modelId="{056BE3CF-BA29-4965-9876-56127D7581C3}" type="sibTrans" cxnId="{DFA03EB4-376F-40CB-B464-CF8BE47CD2D0}">
      <dgm:prSet/>
      <dgm:spPr/>
      <dgm:t>
        <a:bodyPr/>
        <a:lstStyle/>
        <a:p>
          <a:endParaRPr lang="hu-HU"/>
        </a:p>
      </dgm:t>
    </dgm:pt>
    <dgm:pt modelId="{DE8B1EE7-E795-4DA8-AF35-68D25168B1C5}" type="parTrans" cxnId="{DFA03EB4-376F-40CB-B464-CF8BE47CD2D0}">
      <dgm:prSet/>
      <dgm:spPr/>
      <dgm:t>
        <a:bodyPr/>
        <a:lstStyle/>
        <a:p>
          <a:endParaRPr lang="hu-HU"/>
        </a:p>
      </dgm:t>
    </dgm:pt>
    <dgm:pt modelId="{64C0A6AF-95C6-4102-A119-C64624A9D5B6}">
      <dgm:prSet phldrT="[Szöveg]" custT="1"/>
      <dgm:spPr/>
      <dgm:t>
        <a:bodyPr/>
        <a:lstStyle/>
        <a:p>
          <a:r>
            <a:rPr lang="hu-HU" sz="1400" smtClean="0"/>
            <a:t>nem </a:t>
          </a:r>
          <a:r>
            <a:rPr lang="hu-HU" sz="1400" dirty="0" smtClean="0"/>
            <a:t>az ügyfélnek kell beszerezni a jogosultságáról szóló igazolást</a:t>
          </a:r>
          <a:endParaRPr lang="hu-HU" sz="1400" dirty="0"/>
        </a:p>
      </dgm:t>
    </dgm:pt>
    <dgm:pt modelId="{73DAB1A2-5C13-4CD1-973D-79AF0C10B0CB}" type="parTrans" cxnId="{781A4A46-8345-48CA-AAC6-6A3A4F4ADED6}">
      <dgm:prSet/>
      <dgm:spPr/>
      <dgm:t>
        <a:bodyPr/>
        <a:lstStyle/>
        <a:p>
          <a:endParaRPr lang="hu-HU"/>
        </a:p>
      </dgm:t>
    </dgm:pt>
    <dgm:pt modelId="{6FCE4A39-F567-4758-9D1D-E20AD74E49BD}" type="sibTrans" cxnId="{781A4A46-8345-48CA-AAC6-6A3A4F4ADED6}">
      <dgm:prSet/>
      <dgm:spPr/>
      <dgm:t>
        <a:bodyPr/>
        <a:lstStyle/>
        <a:p>
          <a:endParaRPr lang="hu-HU"/>
        </a:p>
      </dgm:t>
    </dgm:pt>
    <dgm:pt modelId="{B5D26E6C-C876-439E-B8BA-8ECBF008AEB7}" type="pres">
      <dgm:prSet presAssocID="{07D856D8-9B1F-461A-B6B5-293A7512BA8D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43189FE-539B-4F49-9908-50AF269ACEF2}" type="pres">
      <dgm:prSet presAssocID="{07D856D8-9B1F-461A-B6B5-293A7512BA8D}" presName="cycle" presStyleCnt="0"/>
      <dgm:spPr/>
    </dgm:pt>
    <dgm:pt modelId="{1D2BD4F6-E1FE-43EC-8DE8-CE00776F1011}" type="pres">
      <dgm:prSet presAssocID="{07D856D8-9B1F-461A-B6B5-293A7512BA8D}" presName="centerShape" presStyleCnt="0"/>
      <dgm:spPr/>
    </dgm:pt>
    <dgm:pt modelId="{594612B1-DDC4-4D21-805E-BE9A841CE765}" type="pres">
      <dgm:prSet presAssocID="{07D856D8-9B1F-461A-B6B5-293A7512BA8D}" presName="connSite" presStyleLbl="node1" presStyleIdx="0" presStyleCnt="3"/>
      <dgm:spPr/>
    </dgm:pt>
    <dgm:pt modelId="{7512546E-1E71-4BDC-9122-D0E8E655BAED}" type="pres">
      <dgm:prSet presAssocID="{07D856D8-9B1F-461A-B6B5-293A7512BA8D}" presName="visible" presStyleLbl="node1" presStyleIdx="0" presStyleCnt="3"/>
      <dgm:spPr/>
    </dgm:pt>
    <dgm:pt modelId="{A0ECCDBD-649D-495C-9E4B-B3B9FC31423A}" type="pres">
      <dgm:prSet presAssocID="{EDFE739D-876C-4DC8-832F-A21D0206D386}" presName="Name25" presStyleLbl="parChTrans1D1" presStyleIdx="0" presStyleCnt="2"/>
      <dgm:spPr/>
      <dgm:t>
        <a:bodyPr/>
        <a:lstStyle/>
        <a:p>
          <a:endParaRPr lang="hu-HU"/>
        </a:p>
      </dgm:t>
    </dgm:pt>
    <dgm:pt modelId="{190AB278-A0AA-4DBE-A550-01FE2E7F8F0E}" type="pres">
      <dgm:prSet presAssocID="{478F0A64-861C-4EE0-9CFE-B22F363829C0}" presName="node" presStyleCnt="0"/>
      <dgm:spPr/>
    </dgm:pt>
    <dgm:pt modelId="{87EC12D4-8FA1-4751-BD31-5A31A9E7B49B}" type="pres">
      <dgm:prSet presAssocID="{478F0A64-861C-4EE0-9CFE-B22F363829C0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62AC528-D5F6-429D-A001-C0A8B7ACD2B2}" type="pres">
      <dgm:prSet presAssocID="{478F0A64-861C-4EE0-9CFE-B22F363829C0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E3A8C3A-06F4-4EC1-A83D-1351C2A0CEFC}" type="pres">
      <dgm:prSet presAssocID="{279C4309-8367-4A93-B8DC-21606AE68454}" presName="Name25" presStyleLbl="parChTrans1D1" presStyleIdx="1" presStyleCnt="2"/>
      <dgm:spPr/>
      <dgm:t>
        <a:bodyPr/>
        <a:lstStyle/>
        <a:p>
          <a:endParaRPr lang="hu-HU"/>
        </a:p>
      </dgm:t>
    </dgm:pt>
    <dgm:pt modelId="{3BE58FA8-5DB3-4251-A39C-187D18042322}" type="pres">
      <dgm:prSet presAssocID="{1A2C263D-B9B6-4C01-BE62-B63E720E1F1E}" presName="node" presStyleCnt="0"/>
      <dgm:spPr/>
    </dgm:pt>
    <dgm:pt modelId="{179E1136-A4A8-4C00-8D3F-9AAE3C1440E9}" type="pres">
      <dgm:prSet presAssocID="{1A2C263D-B9B6-4C01-BE62-B63E720E1F1E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CCCD787-B72B-485A-9E09-A415A8EF4E36}" type="pres">
      <dgm:prSet presAssocID="{1A2C263D-B9B6-4C01-BE62-B63E720E1F1E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0B7E46B-59A4-4CB2-B199-03DEA1B7AF26}" type="presOf" srcId="{CF488FC1-B7F7-4CE7-A64C-2971B64FA0FE}" destId="{962AC528-D5F6-429D-A001-C0A8B7ACD2B2}" srcOrd="0" destOrd="0" presId="urn:microsoft.com/office/officeart/2005/8/layout/radial2"/>
    <dgm:cxn modelId="{42E3E798-5FA9-4477-B19D-D1706331658F}" type="presOf" srcId="{64C0A6AF-95C6-4102-A119-C64624A9D5B6}" destId="{BCCCD787-B72B-485A-9E09-A415A8EF4E36}" srcOrd="0" destOrd="1" presId="urn:microsoft.com/office/officeart/2005/8/layout/radial2"/>
    <dgm:cxn modelId="{66786ED0-600B-4A46-AD7F-12F56B03F53A}" srcId="{1A2C263D-B9B6-4C01-BE62-B63E720E1F1E}" destId="{0730A7CE-1611-4F1F-9976-19BD791D1263}" srcOrd="0" destOrd="0" parTransId="{5FE02ABB-F887-475B-8948-D6A98D067094}" sibTransId="{9809F928-1125-4E9D-A917-5AB2923F301C}"/>
    <dgm:cxn modelId="{23B7EAB9-3D6C-4772-BE97-BFCF86982BD9}" type="presOf" srcId="{07D856D8-9B1F-461A-B6B5-293A7512BA8D}" destId="{B5D26E6C-C876-439E-B8BA-8ECBF008AEB7}" srcOrd="0" destOrd="0" presId="urn:microsoft.com/office/officeart/2005/8/layout/radial2"/>
    <dgm:cxn modelId="{CBA9695F-11AF-46BE-B943-C54950600063}" srcId="{07D856D8-9B1F-461A-B6B5-293A7512BA8D}" destId="{478F0A64-861C-4EE0-9CFE-B22F363829C0}" srcOrd="0" destOrd="0" parTransId="{EDFE739D-876C-4DC8-832F-A21D0206D386}" sibTransId="{F146F360-7256-4221-A16F-2C2F17420494}"/>
    <dgm:cxn modelId="{DFA03EB4-376F-40CB-B464-CF8BE47CD2D0}" srcId="{478F0A64-861C-4EE0-9CFE-B22F363829C0}" destId="{CF488FC1-B7F7-4CE7-A64C-2971B64FA0FE}" srcOrd="0" destOrd="0" parTransId="{DE8B1EE7-E795-4DA8-AF35-68D25168B1C5}" sibTransId="{056BE3CF-BA29-4965-9876-56127D7581C3}"/>
    <dgm:cxn modelId="{D522FF57-E356-4834-9120-01F837A83D95}" type="presOf" srcId="{279C4309-8367-4A93-B8DC-21606AE68454}" destId="{CE3A8C3A-06F4-4EC1-A83D-1351C2A0CEFC}" srcOrd="0" destOrd="0" presId="urn:microsoft.com/office/officeart/2005/8/layout/radial2"/>
    <dgm:cxn modelId="{85BA301E-9292-48A4-B0BA-A4C5091623F7}" type="presOf" srcId="{478F0A64-861C-4EE0-9CFE-B22F363829C0}" destId="{87EC12D4-8FA1-4751-BD31-5A31A9E7B49B}" srcOrd="0" destOrd="0" presId="urn:microsoft.com/office/officeart/2005/8/layout/radial2"/>
    <dgm:cxn modelId="{1DD4C3BB-5859-4AEB-8362-033D8C6B72CF}" type="presOf" srcId="{0730A7CE-1611-4F1F-9976-19BD791D1263}" destId="{BCCCD787-B72B-485A-9E09-A415A8EF4E36}" srcOrd="0" destOrd="0" presId="urn:microsoft.com/office/officeart/2005/8/layout/radial2"/>
    <dgm:cxn modelId="{C029CFBB-52F7-4B97-9FA5-1EBCE062AE3E}" srcId="{07D856D8-9B1F-461A-B6B5-293A7512BA8D}" destId="{1A2C263D-B9B6-4C01-BE62-B63E720E1F1E}" srcOrd="1" destOrd="0" parTransId="{279C4309-8367-4A93-B8DC-21606AE68454}" sibTransId="{83891770-A048-413D-A48F-0102DB70B943}"/>
    <dgm:cxn modelId="{781A4A46-8345-48CA-AAC6-6A3A4F4ADED6}" srcId="{1A2C263D-B9B6-4C01-BE62-B63E720E1F1E}" destId="{64C0A6AF-95C6-4102-A119-C64624A9D5B6}" srcOrd="1" destOrd="0" parTransId="{73DAB1A2-5C13-4CD1-973D-79AF0C10B0CB}" sibTransId="{6FCE4A39-F567-4758-9D1D-E20AD74E49BD}"/>
    <dgm:cxn modelId="{E51F82B9-311D-4ECA-8DEA-FC4479B91DA0}" type="presOf" srcId="{EDFE739D-876C-4DC8-832F-A21D0206D386}" destId="{A0ECCDBD-649D-495C-9E4B-B3B9FC31423A}" srcOrd="0" destOrd="0" presId="urn:microsoft.com/office/officeart/2005/8/layout/radial2"/>
    <dgm:cxn modelId="{DBFA11CB-B8AD-48B7-96EE-773B1834E7CE}" type="presOf" srcId="{1A2C263D-B9B6-4C01-BE62-B63E720E1F1E}" destId="{179E1136-A4A8-4C00-8D3F-9AAE3C1440E9}" srcOrd="0" destOrd="0" presId="urn:microsoft.com/office/officeart/2005/8/layout/radial2"/>
    <dgm:cxn modelId="{11960A65-783B-43F2-A66A-0E6D64A7B29F}" type="presParOf" srcId="{B5D26E6C-C876-439E-B8BA-8ECBF008AEB7}" destId="{C43189FE-539B-4F49-9908-50AF269ACEF2}" srcOrd="0" destOrd="0" presId="urn:microsoft.com/office/officeart/2005/8/layout/radial2"/>
    <dgm:cxn modelId="{289E4A55-B807-464B-AF2A-CB4ADBD308F8}" type="presParOf" srcId="{C43189FE-539B-4F49-9908-50AF269ACEF2}" destId="{1D2BD4F6-E1FE-43EC-8DE8-CE00776F1011}" srcOrd="0" destOrd="0" presId="urn:microsoft.com/office/officeart/2005/8/layout/radial2"/>
    <dgm:cxn modelId="{68E9F755-622D-48FD-804C-2F8EF3BFEA21}" type="presParOf" srcId="{1D2BD4F6-E1FE-43EC-8DE8-CE00776F1011}" destId="{594612B1-DDC4-4D21-805E-BE9A841CE765}" srcOrd="0" destOrd="0" presId="urn:microsoft.com/office/officeart/2005/8/layout/radial2"/>
    <dgm:cxn modelId="{09BAA82B-09D3-4C8E-8218-5E7B61CD9E35}" type="presParOf" srcId="{1D2BD4F6-E1FE-43EC-8DE8-CE00776F1011}" destId="{7512546E-1E71-4BDC-9122-D0E8E655BAED}" srcOrd="1" destOrd="0" presId="urn:microsoft.com/office/officeart/2005/8/layout/radial2"/>
    <dgm:cxn modelId="{D5348636-3BAD-4988-8518-D87377D29B2B}" type="presParOf" srcId="{C43189FE-539B-4F49-9908-50AF269ACEF2}" destId="{A0ECCDBD-649D-495C-9E4B-B3B9FC31423A}" srcOrd="1" destOrd="0" presId="urn:microsoft.com/office/officeart/2005/8/layout/radial2"/>
    <dgm:cxn modelId="{9540C01B-A698-4930-A700-DAE35828026D}" type="presParOf" srcId="{C43189FE-539B-4F49-9908-50AF269ACEF2}" destId="{190AB278-A0AA-4DBE-A550-01FE2E7F8F0E}" srcOrd="2" destOrd="0" presId="urn:microsoft.com/office/officeart/2005/8/layout/radial2"/>
    <dgm:cxn modelId="{F3986836-2384-4069-BA22-5F7600460AB5}" type="presParOf" srcId="{190AB278-A0AA-4DBE-A550-01FE2E7F8F0E}" destId="{87EC12D4-8FA1-4751-BD31-5A31A9E7B49B}" srcOrd="0" destOrd="0" presId="urn:microsoft.com/office/officeart/2005/8/layout/radial2"/>
    <dgm:cxn modelId="{DE704DB6-4B88-4E5A-89D1-2F70DF0EE5BC}" type="presParOf" srcId="{190AB278-A0AA-4DBE-A550-01FE2E7F8F0E}" destId="{962AC528-D5F6-429D-A001-C0A8B7ACD2B2}" srcOrd="1" destOrd="0" presId="urn:microsoft.com/office/officeart/2005/8/layout/radial2"/>
    <dgm:cxn modelId="{D33EE69D-40DE-4CC7-A38B-A03F881DCECF}" type="presParOf" srcId="{C43189FE-539B-4F49-9908-50AF269ACEF2}" destId="{CE3A8C3A-06F4-4EC1-A83D-1351C2A0CEFC}" srcOrd="3" destOrd="0" presId="urn:microsoft.com/office/officeart/2005/8/layout/radial2"/>
    <dgm:cxn modelId="{C7CB6E53-55F8-4272-88E1-2876BF26E4B0}" type="presParOf" srcId="{C43189FE-539B-4F49-9908-50AF269ACEF2}" destId="{3BE58FA8-5DB3-4251-A39C-187D18042322}" srcOrd="4" destOrd="0" presId="urn:microsoft.com/office/officeart/2005/8/layout/radial2"/>
    <dgm:cxn modelId="{C76F7DBB-A78F-404B-A440-22CDA48083C2}" type="presParOf" srcId="{3BE58FA8-5DB3-4251-A39C-187D18042322}" destId="{179E1136-A4A8-4C00-8D3F-9AAE3C1440E9}" srcOrd="0" destOrd="0" presId="urn:microsoft.com/office/officeart/2005/8/layout/radial2"/>
    <dgm:cxn modelId="{BCEE9A49-E6D7-4952-87F6-B94C7C4952AC}" type="presParOf" srcId="{3BE58FA8-5DB3-4251-A39C-187D18042322}" destId="{BCCCD787-B72B-485A-9E09-A415A8EF4E36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ED8723-7355-4E67-BD1F-FD7383360C6D}" type="doc">
      <dgm:prSet loTypeId="urn:microsoft.com/office/officeart/2005/8/layout/matrix1" loCatId="matrix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hu-HU"/>
        </a:p>
      </dgm:t>
    </dgm:pt>
    <dgm:pt modelId="{8B070BD7-50D2-4A3D-972E-6CA09E705F67}">
      <dgm:prSet phldrT="[Szöveg]" custT="1"/>
      <dgm:spPr/>
      <dgm:t>
        <a:bodyPr/>
        <a:lstStyle/>
        <a:p>
          <a:r>
            <a:rPr lang="hu-HU" sz="1800" b="1" dirty="0" err="1" smtClean="0"/>
            <a:t>Elektronizá-lás</a:t>
          </a:r>
          <a:r>
            <a:rPr lang="hu-HU" sz="1800" b="1" dirty="0" smtClean="0"/>
            <a:t> növelése</a:t>
          </a:r>
          <a:endParaRPr lang="hu-HU" sz="1800" b="1" dirty="0"/>
        </a:p>
      </dgm:t>
    </dgm:pt>
    <dgm:pt modelId="{70089EF6-1405-4387-899A-67049D9DF4B5}" type="parTrans" cxnId="{240D1E5B-1F31-4B0F-BD58-BA7FC9F9B962}">
      <dgm:prSet/>
      <dgm:spPr/>
      <dgm:t>
        <a:bodyPr/>
        <a:lstStyle/>
        <a:p>
          <a:endParaRPr lang="hu-HU"/>
        </a:p>
      </dgm:t>
    </dgm:pt>
    <dgm:pt modelId="{0B186879-E18F-494B-9862-748D24A037B7}" type="sibTrans" cxnId="{240D1E5B-1F31-4B0F-BD58-BA7FC9F9B962}">
      <dgm:prSet/>
      <dgm:spPr/>
      <dgm:t>
        <a:bodyPr/>
        <a:lstStyle/>
        <a:p>
          <a:endParaRPr lang="hu-HU"/>
        </a:p>
      </dgm:t>
    </dgm:pt>
    <dgm:pt modelId="{68A29E49-AB23-4101-A99F-E85329726DF5}">
      <dgm:prSet phldrT="[Szöveg]" custT="1"/>
      <dgm:spPr/>
      <dgm:t>
        <a:bodyPr/>
        <a:lstStyle/>
        <a:p>
          <a:r>
            <a:rPr lang="hu-HU" sz="1800" dirty="0" smtClean="0"/>
            <a:t>Személyes adatok változása</a:t>
          </a:r>
          <a:endParaRPr lang="hu-HU" sz="1800" dirty="0"/>
        </a:p>
      </dgm:t>
    </dgm:pt>
    <dgm:pt modelId="{36BEE7C8-0B48-4A5A-800D-F6C06E7356C7}" type="parTrans" cxnId="{444C3F30-C70B-476E-A709-2375966A461F}">
      <dgm:prSet/>
      <dgm:spPr/>
      <dgm:t>
        <a:bodyPr/>
        <a:lstStyle/>
        <a:p>
          <a:endParaRPr lang="hu-HU"/>
        </a:p>
      </dgm:t>
    </dgm:pt>
    <dgm:pt modelId="{BE2F8A46-753D-4ECE-ADD3-E8F9003FA03F}" type="sibTrans" cxnId="{444C3F30-C70B-476E-A709-2375966A461F}">
      <dgm:prSet/>
      <dgm:spPr/>
      <dgm:t>
        <a:bodyPr/>
        <a:lstStyle/>
        <a:p>
          <a:endParaRPr lang="hu-HU"/>
        </a:p>
      </dgm:t>
    </dgm:pt>
    <dgm:pt modelId="{B5F84410-3083-4823-B6B3-746B875BD8A7}">
      <dgm:prSet phldrT="[Szöveg]" custT="1"/>
      <dgm:spPr/>
      <dgm:t>
        <a:bodyPr/>
        <a:lstStyle/>
        <a:p>
          <a:r>
            <a:rPr lang="hu-HU" sz="1800" dirty="0" smtClean="0"/>
            <a:t>A diákhitel szüneteltetésére és újraindítására vonatkozó kérelem</a:t>
          </a:r>
          <a:endParaRPr lang="hu-HU" sz="1800" dirty="0"/>
        </a:p>
      </dgm:t>
    </dgm:pt>
    <dgm:pt modelId="{892BEB15-3A43-488A-8880-69C46FBBB21B}" type="parTrans" cxnId="{613251BC-EB37-475A-8D52-F10C16D50818}">
      <dgm:prSet/>
      <dgm:spPr/>
      <dgm:t>
        <a:bodyPr/>
        <a:lstStyle/>
        <a:p>
          <a:endParaRPr lang="hu-HU"/>
        </a:p>
      </dgm:t>
    </dgm:pt>
    <dgm:pt modelId="{6EE2CFA7-1D75-419E-B28B-FB139FBE7E9B}" type="sibTrans" cxnId="{613251BC-EB37-475A-8D52-F10C16D50818}">
      <dgm:prSet/>
      <dgm:spPr/>
      <dgm:t>
        <a:bodyPr/>
        <a:lstStyle/>
        <a:p>
          <a:endParaRPr lang="hu-HU"/>
        </a:p>
      </dgm:t>
    </dgm:pt>
    <dgm:pt modelId="{24D99FEE-144E-479C-85C7-EECF31D3B2E1}">
      <dgm:prSet phldrT="[Szöveg]" custT="1"/>
      <dgm:spPr/>
      <dgm:t>
        <a:bodyPr/>
        <a:lstStyle/>
        <a:p>
          <a:r>
            <a:rPr lang="hu-HU" sz="1800" dirty="0" smtClean="0"/>
            <a:t>Kamattámogatásra és törlesztési kötelezettség szüneteltetésére vonatkozó kérelem bejelentése gyes esetén</a:t>
          </a:r>
          <a:endParaRPr lang="hu-HU" sz="1800" dirty="0"/>
        </a:p>
      </dgm:t>
    </dgm:pt>
    <dgm:pt modelId="{2B78F2ED-15C4-4B80-B2C1-D3944BF3DB8A}" type="parTrans" cxnId="{466AE8F1-9235-44A1-A2F4-40CB9A8078FE}">
      <dgm:prSet/>
      <dgm:spPr/>
      <dgm:t>
        <a:bodyPr/>
        <a:lstStyle/>
        <a:p>
          <a:endParaRPr lang="hu-HU"/>
        </a:p>
      </dgm:t>
    </dgm:pt>
    <dgm:pt modelId="{D34FA249-338F-46B7-902A-3F3362005190}" type="sibTrans" cxnId="{466AE8F1-9235-44A1-A2F4-40CB9A8078FE}">
      <dgm:prSet/>
      <dgm:spPr/>
      <dgm:t>
        <a:bodyPr/>
        <a:lstStyle/>
        <a:p>
          <a:endParaRPr lang="hu-HU"/>
        </a:p>
      </dgm:t>
    </dgm:pt>
    <dgm:pt modelId="{0DE83805-480D-40F2-AC6F-7569277D4AA7}">
      <dgm:prSet phldrT="[Szöveg]" custT="1"/>
      <dgm:spPr/>
      <dgm:t>
        <a:bodyPr/>
        <a:lstStyle/>
        <a:p>
          <a:r>
            <a:rPr lang="hu-HU" sz="1800" dirty="0" smtClean="0"/>
            <a:t>A diákhitel összegének és a folyósítás gyakoriságának változtatása</a:t>
          </a:r>
          <a:endParaRPr lang="hu-HU" sz="1800" dirty="0"/>
        </a:p>
      </dgm:t>
    </dgm:pt>
    <dgm:pt modelId="{346281DD-C69A-4553-A996-03B4501A9F22}" type="parTrans" cxnId="{AE546F67-F523-4A24-9A4B-CCD7A3DA7AD6}">
      <dgm:prSet/>
      <dgm:spPr/>
      <dgm:t>
        <a:bodyPr/>
        <a:lstStyle/>
        <a:p>
          <a:endParaRPr lang="hu-HU"/>
        </a:p>
      </dgm:t>
    </dgm:pt>
    <dgm:pt modelId="{90765D86-3DCF-44C7-AD16-DC5C98150149}" type="sibTrans" cxnId="{AE546F67-F523-4A24-9A4B-CCD7A3DA7AD6}">
      <dgm:prSet/>
      <dgm:spPr/>
      <dgm:t>
        <a:bodyPr/>
        <a:lstStyle/>
        <a:p>
          <a:endParaRPr lang="hu-HU"/>
        </a:p>
      </dgm:t>
    </dgm:pt>
    <dgm:pt modelId="{224DC126-DE5A-4E32-8D11-6C2A55FC3B5C}" type="pres">
      <dgm:prSet presAssocID="{43ED8723-7355-4E67-BD1F-FD7383360C6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0E17A6C-37BC-41AD-9EAF-20195C4EE2B0}" type="pres">
      <dgm:prSet presAssocID="{43ED8723-7355-4E67-BD1F-FD7383360C6D}" presName="matrix" presStyleCnt="0"/>
      <dgm:spPr/>
    </dgm:pt>
    <dgm:pt modelId="{82CC3C41-B742-4DFA-9F05-874EED7CBB65}" type="pres">
      <dgm:prSet presAssocID="{43ED8723-7355-4E67-BD1F-FD7383360C6D}" presName="tile1" presStyleLbl="node1" presStyleIdx="0" presStyleCnt="4"/>
      <dgm:spPr/>
      <dgm:t>
        <a:bodyPr/>
        <a:lstStyle/>
        <a:p>
          <a:endParaRPr lang="hu-HU"/>
        </a:p>
      </dgm:t>
    </dgm:pt>
    <dgm:pt modelId="{75BE4123-5216-40F6-A1B9-8E20DE07D43F}" type="pres">
      <dgm:prSet presAssocID="{43ED8723-7355-4E67-BD1F-FD7383360C6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E164358-A8E4-4378-A9CB-E4D7CD269FF7}" type="pres">
      <dgm:prSet presAssocID="{43ED8723-7355-4E67-BD1F-FD7383360C6D}" presName="tile2" presStyleLbl="node1" presStyleIdx="1" presStyleCnt="4"/>
      <dgm:spPr/>
      <dgm:t>
        <a:bodyPr/>
        <a:lstStyle/>
        <a:p>
          <a:endParaRPr lang="hu-HU"/>
        </a:p>
      </dgm:t>
    </dgm:pt>
    <dgm:pt modelId="{BFA37304-C99B-495B-BD52-82429B5F82B2}" type="pres">
      <dgm:prSet presAssocID="{43ED8723-7355-4E67-BD1F-FD7383360C6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5FD18D3-295D-4533-8C91-911AACD9343B}" type="pres">
      <dgm:prSet presAssocID="{43ED8723-7355-4E67-BD1F-FD7383360C6D}" presName="tile3" presStyleLbl="node1" presStyleIdx="2" presStyleCnt="4"/>
      <dgm:spPr/>
      <dgm:t>
        <a:bodyPr/>
        <a:lstStyle/>
        <a:p>
          <a:endParaRPr lang="hu-HU"/>
        </a:p>
      </dgm:t>
    </dgm:pt>
    <dgm:pt modelId="{61463BFC-A521-44D4-B596-18A533AAB589}" type="pres">
      <dgm:prSet presAssocID="{43ED8723-7355-4E67-BD1F-FD7383360C6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AB958E2-287C-465E-8C3F-32725FA38081}" type="pres">
      <dgm:prSet presAssocID="{43ED8723-7355-4E67-BD1F-FD7383360C6D}" presName="tile4" presStyleLbl="node1" presStyleIdx="3" presStyleCnt="4"/>
      <dgm:spPr/>
      <dgm:t>
        <a:bodyPr/>
        <a:lstStyle/>
        <a:p>
          <a:endParaRPr lang="hu-HU"/>
        </a:p>
      </dgm:t>
    </dgm:pt>
    <dgm:pt modelId="{5614EC27-6656-4BD3-ADD4-59D6D7B96313}" type="pres">
      <dgm:prSet presAssocID="{43ED8723-7355-4E67-BD1F-FD7383360C6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C2E21F5-E864-481F-AAE2-62EC8DCCAF3F}" type="pres">
      <dgm:prSet presAssocID="{43ED8723-7355-4E67-BD1F-FD7383360C6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</dgm:ptLst>
  <dgm:cxnLst>
    <dgm:cxn modelId="{57F912A3-CDA8-43AB-B120-1FD4037C52BF}" type="presOf" srcId="{B5F84410-3083-4823-B6B3-746B875BD8A7}" destId="{BE164358-A8E4-4378-A9CB-E4D7CD269FF7}" srcOrd="0" destOrd="0" presId="urn:microsoft.com/office/officeart/2005/8/layout/matrix1"/>
    <dgm:cxn modelId="{AE546F67-F523-4A24-9A4B-CCD7A3DA7AD6}" srcId="{8B070BD7-50D2-4A3D-972E-6CA09E705F67}" destId="{0DE83805-480D-40F2-AC6F-7569277D4AA7}" srcOrd="2" destOrd="0" parTransId="{346281DD-C69A-4553-A996-03B4501A9F22}" sibTransId="{90765D86-3DCF-44C7-AD16-DC5C98150149}"/>
    <dgm:cxn modelId="{613251BC-EB37-475A-8D52-F10C16D50818}" srcId="{8B070BD7-50D2-4A3D-972E-6CA09E705F67}" destId="{B5F84410-3083-4823-B6B3-746B875BD8A7}" srcOrd="1" destOrd="0" parTransId="{892BEB15-3A43-488A-8880-69C46FBBB21B}" sibTransId="{6EE2CFA7-1D75-419E-B28B-FB139FBE7E9B}"/>
    <dgm:cxn modelId="{19A47001-77E0-41FF-B6E1-988DA0F7E122}" type="presOf" srcId="{24D99FEE-144E-479C-85C7-EECF31D3B2E1}" destId="{4AB958E2-287C-465E-8C3F-32725FA38081}" srcOrd="0" destOrd="0" presId="urn:microsoft.com/office/officeart/2005/8/layout/matrix1"/>
    <dgm:cxn modelId="{240D1E5B-1F31-4B0F-BD58-BA7FC9F9B962}" srcId="{43ED8723-7355-4E67-BD1F-FD7383360C6D}" destId="{8B070BD7-50D2-4A3D-972E-6CA09E705F67}" srcOrd="0" destOrd="0" parTransId="{70089EF6-1405-4387-899A-67049D9DF4B5}" sibTransId="{0B186879-E18F-494B-9862-748D24A037B7}"/>
    <dgm:cxn modelId="{BF2D6254-0661-411F-93F6-BC6EDE19F20A}" type="presOf" srcId="{8B070BD7-50D2-4A3D-972E-6CA09E705F67}" destId="{7C2E21F5-E864-481F-AAE2-62EC8DCCAF3F}" srcOrd="0" destOrd="0" presId="urn:microsoft.com/office/officeart/2005/8/layout/matrix1"/>
    <dgm:cxn modelId="{20D95906-66F8-42E6-954A-1FD1897EEB3F}" type="presOf" srcId="{68A29E49-AB23-4101-A99F-E85329726DF5}" destId="{75BE4123-5216-40F6-A1B9-8E20DE07D43F}" srcOrd="1" destOrd="0" presId="urn:microsoft.com/office/officeart/2005/8/layout/matrix1"/>
    <dgm:cxn modelId="{466AE8F1-9235-44A1-A2F4-40CB9A8078FE}" srcId="{8B070BD7-50D2-4A3D-972E-6CA09E705F67}" destId="{24D99FEE-144E-479C-85C7-EECF31D3B2E1}" srcOrd="3" destOrd="0" parTransId="{2B78F2ED-15C4-4B80-B2C1-D3944BF3DB8A}" sibTransId="{D34FA249-338F-46B7-902A-3F3362005190}"/>
    <dgm:cxn modelId="{71E57B1B-4193-4B05-BEEC-EA9984FEBF9E}" type="presOf" srcId="{B5F84410-3083-4823-B6B3-746B875BD8A7}" destId="{BFA37304-C99B-495B-BD52-82429B5F82B2}" srcOrd="1" destOrd="0" presId="urn:microsoft.com/office/officeart/2005/8/layout/matrix1"/>
    <dgm:cxn modelId="{D551867A-8B46-4F50-A845-584683D41475}" type="presOf" srcId="{43ED8723-7355-4E67-BD1F-FD7383360C6D}" destId="{224DC126-DE5A-4E32-8D11-6C2A55FC3B5C}" srcOrd="0" destOrd="0" presId="urn:microsoft.com/office/officeart/2005/8/layout/matrix1"/>
    <dgm:cxn modelId="{E2DA5FDC-CAEF-47B0-96F2-0E8D877F8888}" type="presOf" srcId="{0DE83805-480D-40F2-AC6F-7569277D4AA7}" destId="{45FD18D3-295D-4533-8C91-911AACD9343B}" srcOrd="0" destOrd="0" presId="urn:microsoft.com/office/officeart/2005/8/layout/matrix1"/>
    <dgm:cxn modelId="{D076B346-CCE5-4D37-BF31-7F1F0CA9EB91}" type="presOf" srcId="{68A29E49-AB23-4101-A99F-E85329726DF5}" destId="{82CC3C41-B742-4DFA-9F05-874EED7CBB65}" srcOrd="0" destOrd="0" presId="urn:microsoft.com/office/officeart/2005/8/layout/matrix1"/>
    <dgm:cxn modelId="{C1EE7445-9FB3-48A8-9FE9-8F6AC14D7CA2}" type="presOf" srcId="{24D99FEE-144E-479C-85C7-EECF31D3B2E1}" destId="{5614EC27-6656-4BD3-ADD4-59D6D7B96313}" srcOrd="1" destOrd="0" presId="urn:microsoft.com/office/officeart/2005/8/layout/matrix1"/>
    <dgm:cxn modelId="{7136F27E-4F42-4A12-B660-92B38018DC2C}" type="presOf" srcId="{0DE83805-480D-40F2-AC6F-7569277D4AA7}" destId="{61463BFC-A521-44D4-B596-18A533AAB589}" srcOrd="1" destOrd="0" presId="urn:microsoft.com/office/officeart/2005/8/layout/matrix1"/>
    <dgm:cxn modelId="{444C3F30-C70B-476E-A709-2375966A461F}" srcId="{8B070BD7-50D2-4A3D-972E-6CA09E705F67}" destId="{68A29E49-AB23-4101-A99F-E85329726DF5}" srcOrd="0" destOrd="0" parTransId="{36BEE7C8-0B48-4A5A-800D-F6C06E7356C7}" sibTransId="{BE2F8A46-753D-4ECE-ADD3-E8F9003FA03F}"/>
    <dgm:cxn modelId="{E9AD1416-D89B-495F-A37D-4585D769C41A}" type="presParOf" srcId="{224DC126-DE5A-4E32-8D11-6C2A55FC3B5C}" destId="{20E17A6C-37BC-41AD-9EAF-20195C4EE2B0}" srcOrd="0" destOrd="0" presId="urn:microsoft.com/office/officeart/2005/8/layout/matrix1"/>
    <dgm:cxn modelId="{BBDA1022-D39D-44BF-92AB-987D276D320E}" type="presParOf" srcId="{20E17A6C-37BC-41AD-9EAF-20195C4EE2B0}" destId="{82CC3C41-B742-4DFA-9F05-874EED7CBB65}" srcOrd="0" destOrd="0" presId="urn:microsoft.com/office/officeart/2005/8/layout/matrix1"/>
    <dgm:cxn modelId="{B2D65F9E-2126-4341-B72F-CA899133386A}" type="presParOf" srcId="{20E17A6C-37BC-41AD-9EAF-20195C4EE2B0}" destId="{75BE4123-5216-40F6-A1B9-8E20DE07D43F}" srcOrd="1" destOrd="0" presId="urn:microsoft.com/office/officeart/2005/8/layout/matrix1"/>
    <dgm:cxn modelId="{354BCBAF-039F-4684-87BB-14C6031ADC71}" type="presParOf" srcId="{20E17A6C-37BC-41AD-9EAF-20195C4EE2B0}" destId="{BE164358-A8E4-4378-A9CB-E4D7CD269FF7}" srcOrd="2" destOrd="0" presId="urn:microsoft.com/office/officeart/2005/8/layout/matrix1"/>
    <dgm:cxn modelId="{EF3FB3D9-7650-4783-8708-00F2C9721F67}" type="presParOf" srcId="{20E17A6C-37BC-41AD-9EAF-20195C4EE2B0}" destId="{BFA37304-C99B-495B-BD52-82429B5F82B2}" srcOrd="3" destOrd="0" presId="urn:microsoft.com/office/officeart/2005/8/layout/matrix1"/>
    <dgm:cxn modelId="{CCE439B0-D9E7-4EF5-8E8B-C51D2DF02841}" type="presParOf" srcId="{20E17A6C-37BC-41AD-9EAF-20195C4EE2B0}" destId="{45FD18D3-295D-4533-8C91-911AACD9343B}" srcOrd="4" destOrd="0" presId="urn:microsoft.com/office/officeart/2005/8/layout/matrix1"/>
    <dgm:cxn modelId="{79527428-E51C-4424-91FB-D1E1A3836504}" type="presParOf" srcId="{20E17A6C-37BC-41AD-9EAF-20195C4EE2B0}" destId="{61463BFC-A521-44D4-B596-18A533AAB589}" srcOrd="5" destOrd="0" presId="urn:microsoft.com/office/officeart/2005/8/layout/matrix1"/>
    <dgm:cxn modelId="{A2F0F1F1-C3FC-4975-AF7C-F57BF9F6D3D4}" type="presParOf" srcId="{20E17A6C-37BC-41AD-9EAF-20195C4EE2B0}" destId="{4AB958E2-287C-465E-8C3F-32725FA38081}" srcOrd="6" destOrd="0" presId="urn:microsoft.com/office/officeart/2005/8/layout/matrix1"/>
    <dgm:cxn modelId="{7A35947D-BC71-4CFC-B648-DE41CDA4F9E5}" type="presParOf" srcId="{20E17A6C-37BC-41AD-9EAF-20195C4EE2B0}" destId="{5614EC27-6656-4BD3-ADD4-59D6D7B96313}" srcOrd="7" destOrd="0" presId="urn:microsoft.com/office/officeart/2005/8/layout/matrix1"/>
    <dgm:cxn modelId="{CCDF477B-3686-4A63-9F74-450B710298A1}" type="presParOf" srcId="{224DC126-DE5A-4E32-8D11-6C2A55FC3B5C}" destId="{7C2E21F5-E864-481F-AAE2-62EC8DCCAF3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8C6437-E085-4FDC-8727-5118E9BDB882}" type="doc">
      <dgm:prSet loTypeId="urn:microsoft.com/office/officeart/2005/8/layout/vList6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hu-HU"/>
        </a:p>
      </dgm:t>
    </dgm:pt>
    <dgm:pt modelId="{EB5DC4CA-59CA-43E8-8141-3B26773E3687}">
      <dgm:prSet phldrT="[Szöveg]"/>
      <dgm:spPr/>
      <dgm:t>
        <a:bodyPr/>
        <a:lstStyle/>
        <a:p>
          <a:r>
            <a:rPr lang="hu-HU" dirty="0" smtClean="0"/>
            <a:t>Korai ellenőrzési pont beépítése</a:t>
          </a:r>
          <a:endParaRPr lang="hu-HU" dirty="0"/>
        </a:p>
      </dgm:t>
    </dgm:pt>
    <dgm:pt modelId="{9A64DA1E-0ECC-4A20-8A9E-A49DFFA7E44B}" type="parTrans" cxnId="{B6796D74-A863-4270-A23A-78D90841C621}">
      <dgm:prSet/>
      <dgm:spPr/>
      <dgm:t>
        <a:bodyPr/>
        <a:lstStyle/>
        <a:p>
          <a:endParaRPr lang="hu-HU"/>
        </a:p>
      </dgm:t>
    </dgm:pt>
    <dgm:pt modelId="{4D5DDCE5-6E88-4F74-B7D3-D491F32EF625}" type="sibTrans" cxnId="{B6796D74-A863-4270-A23A-78D90841C621}">
      <dgm:prSet/>
      <dgm:spPr/>
      <dgm:t>
        <a:bodyPr/>
        <a:lstStyle/>
        <a:p>
          <a:endParaRPr lang="hu-HU"/>
        </a:p>
      </dgm:t>
    </dgm:pt>
    <dgm:pt modelId="{F91927C9-E55B-49CE-B0CA-CC5E27AFDA9E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 anchor="ctr" anchorCtr="0"/>
        <a:lstStyle/>
        <a:p>
          <a:r>
            <a:rPr lang="hu-HU" sz="1200" dirty="0" smtClean="0"/>
            <a:t>MÁK a többszöri igénybevételt a szerződéskötést megelőző ellenőrzési folyamatban időben kiszűri, így a kérelmek utólagos visszautasítását elkerülhetővé teszi</a:t>
          </a:r>
          <a:endParaRPr lang="hu-HU" sz="1200" dirty="0"/>
        </a:p>
      </dgm:t>
    </dgm:pt>
    <dgm:pt modelId="{22B25BD9-DF29-48AE-8CE3-E8FBFFB7C45D}" type="parTrans" cxnId="{9621ED2F-3BD3-40AC-ACF5-E1551E0C6BCD}">
      <dgm:prSet/>
      <dgm:spPr/>
      <dgm:t>
        <a:bodyPr/>
        <a:lstStyle/>
        <a:p>
          <a:endParaRPr lang="hu-HU"/>
        </a:p>
      </dgm:t>
    </dgm:pt>
    <dgm:pt modelId="{45424107-F0BE-41DD-96C7-7F6A592925B5}" type="sibTrans" cxnId="{9621ED2F-3BD3-40AC-ACF5-E1551E0C6BCD}">
      <dgm:prSet/>
      <dgm:spPr/>
      <dgm:t>
        <a:bodyPr/>
        <a:lstStyle/>
        <a:p>
          <a:endParaRPr lang="hu-HU"/>
        </a:p>
      </dgm:t>
    </dgm:pt>
    <dgm:pt modelId="{BBB06642-D129-493B-855E-6373D31F2178}">
      <dgm:prSet phldrT="[Szöveg]"/>
      <dgm:spPr/>
      <dgm:t>
        <a:bodyPr/>
        <a:lstStyle/>
        <a:p>
          <a:r>
            <a:rPr lang="hu-HU" dirty="0" smtClean="0"/>
            <a:t>Kedvezőbb határidő</a:t>
          </a:r>
          <a:endParaRPr lang="hu-HU" dirty="0"/>
        </a:p>
      </dgm:t>
    </dgm:pt>
    <dgm:pt modelId="{8B3B73F7-9382-44A7-BD65-888962C45F3A}" type="parTrans" cxnId="{5D9B4E9D-510F-4AC4-8865-F2C03210A263}">
      <dgm:prSet/>
      <dgm:spPr/>
      <dgm:t>
        <a:bodyPr/>
        <a:lstStyle/>
        <a:p>
          <a:endParaRPr lang="hu-HU"/>
        </a:p>
      </dgm:t>
    </dgm:pt>
    <dgm:pt modelId="{65CDF7F6-59B8-4C37-93B9-88E51C4A62E4}" type="sibTrans" cxnId="{5D9B4E9D-510F-4AC4-8865-F2C03210A263}">
      <dgm:prSet/>
      <dgm:spPr/>
      <dgm:t>
        <a:bodyPr/>
        <a:lstStyle/>
        <a:p>
          <a:endParaRPr lang="hu-HU"/>
        </a:p>
      </dgm:t>
    </dgm:pt>
    <dgm:pt modelId="{5E23FD8D-B5DB-4C5A-8292-4FD1A282D1DB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 anchor="ctr" anchorCtr="0"/>
        <a:lstStyle/>
        <a:p>
          <a:r>
            <a:rPr lang="hu-HU" sz="1200" dirty="0" smtClean="0"/>
            <a:t>Lakásfelújítás, korszerűsítés, közművesítés esetén a lakáscélú felhasználás igazolásának határideje 90 napról 120 napra emelkedik </a:t>
          </a:r>
          <a:endParaRPr lang="hu-HU" sz="1200" dirty="0"/>
        </a:p>
      </dgm:t>
    </dgm:pt>
    <dgm:pt modelId="{CD0FEABC-1CE4-4AF1-9714-1DA77FF447EA}" type="parTrans" cxnId="{6DC6BE8B-F787-4B68-AB72-DBBC477A6883}">
      <dgm:prSet/>
      <dgm:spPr/>
      <dgm:t>
        <a:bodyPr/>
        <a:lstStyle/>
        <a:p>
          <a:endParaRPr lang="hu-HU"/>
        </a:p>
      </dgm:t>
    </dgm:pt>
    <dgm:pt modelId="{09AF4EC5-B7C8-41B2-8001-17EBB493C755}" type="sibTrans" cxnId="{6DC6BE8B-F787-4B68-AB72-DBBC477A6883}">
      <dgm:prSet/>
      <dgm:spPr/>
      <dgm:t>
        <a:bodyPr/>
        <a:lstStyle/>
        <a:p>
          <a:endParaRPr lang="hu-HU"/>
        </a:p>
      </dgm:t>
    </dgm:pt>
    <dgm:pt modelId="{09806330-0A56-40E1-9F7B-3478059BB47E}">
      <dgm:prSet phldrT="[Szöveg]"/>
      <dgm:spPr/>
      <dgm:t>
        <a:bodyPr/>
        <a:lstStyle/>
        <a:p>
          <a:r>
            <a:rPr lang="hu-HU" dirty="0" smtClean="0"/>
            <a:t>Egyszerűbb </a:t>
          </a:r>
          <a:r>
            <a:rPr lang="hu-HU" dirty="0" err="1" smtClean="0"/>
            <a:t>dokumentumbeszerzés</a:t>
          </a:r>
          <a:endParaRPr lang="hu-HU" dirty="0"/>
        </a:p>
      </dgm:t>
    </dgm:pt>
    <dgm:pt modelId="{229AAB64-1667-4164-8E37-D387557A4845}" type="parTrans" cxnId="{9E7D83A4-545E-4047-AF89-F8DD40CBF7A6}">
      <dgm:prSet/>
      <dgm:spPr/>
      <dgm:t>
        <a:bodyPr/>
        <a:lstStyle/>
        <a:p>
          <a:endParaRPr lang="hu-HU"/>
        </a:p>
      </dgm:t>
    </dgm:pt>
    <dgm:pt modelId="{D22AD5C5-5FB7-49EC-949F-4E1FE4C2C916}" type="sibTrans" cxnId="{9E7D83A4-545E-4047-AF89-F8DD40CBF7A6}">
      <dgm:prSet/>
      <dgm:spPr/>
      <dgm:t>
        <a:bodyPr/>
        <a:lstStyle/>
        <a:p>
          <a:endParaRPr lang="hu-HU"/>
        </a:p>
      </dgm:t>
    </dgm:pt>
    <dgm:pt modelId="{570D45FE-21C1-46E5-B688-ABFB25BDF57C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 anchor="ctr" anchorCtr="0"/>
        <a:lstStyle/>
        <a:p>
          <a:r>
            <a:rPr lang="hu-HU" sz="1200" dirty="0" smtClean="0"/>
            <a:t>A hiteles tulajdonilap-másolatot a lakás-takarékpénztár az ingatlan-nyilvántartási adatbázisból elektronikusan hitelesített dokumentumként bekérheti</a:t>
          </a:r>
          <a:endParaRPr lang="hu-HU" sz="1200" dirty="0"/>
        </a:p>
      </dgm:t>
    </dgm:pt>
    <dgm:pt modelId="{F565A8A9-77E6-47EE-9211-31370C9BA54B}" type="parTrans" cxnId="{F2800A56-5282-47B4-82CF-5EF0FA553F22}">
      <dgm:prSet/>
      <dgm:spPr/>
      <dgm:t>
        <a:bodyPr/>
        <a:lstStyle/>
        <a:p>
          <a:endParaRPr lang="hu-HU"/>
        </a:p>
      </dgm:t>
    </dgm:pt>
    <dgm:pt modelId="{C489034C-B3C9-43EB-AFBE-775306EDD43A}" type="sibTrans" cxnId="{F2800A56-5282-47B4-82CF-5EF0FA553F22}">
      <dgm:prSet/>
      <dgm:spPr/>
      <dgm:t>
        <a:bodyPr/>
        <a:lstStyle/>
        <a:p>
          <a:endParaRPr lang="hu-HU"/>
        </a:p>
      </dgm:t>
    </dgm:pt>
    <dgm:pt modelId="{6F1A256E-9CFA-4999-B67C-2FB31ACC3EF7}">
      <dgm:prSet phldrT="[Szöveg]"/>
      <dgm:spPr/>
      <dgm:t>
        <a:bodyPr/>
        <a:lstStyle/>
        <a:p>
          <a:r>
            <a:rPr lang="hu-HU" dirty="0" smtClean="0"/>
            <a:t>Pontosabb THM</a:t>
          </a:r>
          <a:endParaRPr lang="hu-HU" dirty="0"/>
        </a:p>
      </dgm:t>
    </dgm:pt>
    <dgm:pt modelId="{D4595E9B-77C7-4E97-BCD8-54AC99EB69AA}" type="parTrans" cxnId="{4C9724E2-C025-45F2-AC15-CD71302E279B}">
      <dgm:prSet/>
      <dgm:spPr/>
      <dgm:t>
        <a:bodyPr/>
        <a:lstStyle/>
        <a:p>
          <a:endParaRPr lang="hu-HU"/>
        </a:p>
      </dgm:t>
    </dgm:pt>
    <dgm:pt modelId="{88DD3E9D-CFA7-4AF5-A8D6-7F91F14158F8}" type="sibTrans" cxnId="{4C9724E2-C025-45F2-AC15-CD71302E279B}">
      <dgm:prSet/>
      <dgm:spPr/>
      <dgm:t>
        <a:bodyPr/>
        <a:lstStyle/>
        <a:p>
          <a:endParaRPr lang="hu-HU"/>
        </a:p>
      </dgm:t>
    </dgm:pt>
    <dgm:pt modelId="{DB337F9D-2D71-4211-9EE0-B7F1F97C89D0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 anchor="ctr" anchorCtr="0"/>
        <a:lstStyle/>
        <a:p>
          <a:r>
            <a:rPr lang="hu-HU" sz="1200" dirty="0" smtClean="0"/>
            <a:t>A </a:t>
          </a:r>
          <a:r>
            <a:rPr lang="hu-HU" sz="1200" dirty="0" err="1" smtClean="0"/>
            <a:t>lakás-előtakarékossági</a:t>
          </a:r>
          <a:r>
            <a:rPr lang="hu-HU" sz="1200" dirty="0" smtClean="0"/>
            <a:t> szerződéssel kombinált hiteltermékek mellett a lakás-takarékpénztár által nyújtott áthidaló kölcsön </a:t>
          </a:r>
          <a:r>
            <a:rPr lang="hu-HU" sz="1200" dirty="0" err="1" smtClean="0"/>
            <a:t>THM-értékének</a:t>
          </a:r>
          <a:r>
            <a:rPr lang="hu-HU" sz="1200" dirty="0" smtClean="0"/>
            <a:t> meghatározásakor is figyelembe kell venni az ügyfél által a megtakarítás keretében teljesített befizetéseket</a:t>
          </a:r>
          <a:endParaRPr lang="hu-HU" sz="1200" dirty="0"/>
        </a:p>
      </dgm:t>
    </dgm:pt>
    <dgm:pt modelId="{F407E566-A934-4B23-9DCE-0215D430BC9D}" type="parTrans" cxnId="{1E1F6EE2-1878-420C-B284-49B2D50E30B7}">
      <dgm:prSet/>
      <dgm:spPr/>
      <dgm:t>
        <a:bodyPr/>
        <a:lstStyle/>
        <a:p>
          <a:endParaRPr lang="hu-HU"/>
        </a:p>
      </dgm:t>
    </dgm:pt>
    <dgm:pt modelId="{8D9B47BE-E591-485E-A21B-F04FB2232CB8}" type="sibTrans" cxnId="{1E1F6EE2-1878-420C-B284-49B2D50E30B7}">
      <dgm:prSet/>
      <dgm:spPr/>
      <dgm:t>
        <a:bodyPr/>
        <a:lstStyle/>
        <a:p>
          <a:endParaRPr lang="hu-HU"/>
        </a:p>
      </dgm:t>
    </dgm:pt>
    <dgm:pt modelId="{67DF8DFF-5F27-494B-80EF-85E9C9C0547D}">
      <dgm:prSet phldrT="[Szöveg]"/>
      <dgm:spPr/>
      <dgm:t>
        <a:bodyPr/>
        <a:lstStyle/>
        <a:p>
          <a:r>
            <a:rPr lang="hu-HU" dirty="0" smtClean="0"/>
            <a:t>Díj megszüntetése</a:t>
          </a:r>
          <a:endParaRPr lang="hu-HU" dirty="0"/>
        </a:p>
      </dgm:t>
    </dgm:pt>
    <dgm:pt modelId="{3B372E40-3CEB-43EE-B66D-0AF86BD12DD3}" type="parTrans" cxnId="{01DEE15F-2CB5-408A-88FF-17E56CB59081}">
      <dgm:prSet/>
      <dgm:spPr/>
      <dgm:t>
        <a:bodyPr/>
        <a:lstStyle/>
        <a:p>
          <a:endParaRPr lang="hu-HU"/>
        </a:p>
      </dgm:t>
    </dgm:pt>
    <dgm:pt modelId="{E2FB5BFD-933E-40C4-AB06-0412953D8BFE}" type="sibTrans" cxnId="{01DEE15F-2CB5-408A-88FF-17E56CB59081}">
      <dgm:prSet/>
      <dgm:spPr/>
      <dgm:t>
        <a:bodyPr/>
        <a:lstStyle/>
        <a:p>
          <a:endParaRPr lang="hu-HU"/>
        </a:p>
      </dgm:t>
    </dgm:pt>
    <dgm:pt modelId="{413ECDE4-4226-43CB-85D3-90F1EDA372F3}">
      <dgm:prSet phldrT="[Szöveg]"/>
      <dgm:spPr/>
      <dgm:t>
        <a:bodyPr/>
        <a:lstStyle/>
        <a:p>
          <a:r>
            <a:rPr lang="hu-HU" dirty="0" smtClean="0"/>
            <a:t>Díjfizetés okozati elven</a:t>
          </a:r>
          <a:endParaRPr lang="hu-HU" dirty="0"/>
        </a:p>
      </dgm:t>
    </dgm:pt>
    <dgm:pt modelId="{56883522-B915-4508-9AD5-DB79605947B2}" type="parTrans" cxnId="{A6270B2C-FA8D-49B2-A24A-21E7A37DA8F7}">
      <dgm:prSet/>
      <dgm:spPr/>
      <dgm:t>
        <a:bodyPr/>
        <a:lstStyle/>
        <a:p>
          <a:endParaRPr lang="hu-HU"/>
        </a:p>
      </dgm:t>
    </dgm:pt>
    <dgm:pt modelId="{C0746B1C-13D8-49D4-ACB9-75F532C25ABF}" type="sibTrans" cxnId="{A6270B2C-FA8D-49B2-A24A-21E7A37DA8F7}">
      <dgm:prSet/>
      <dgm:spPr/>
      <dgm:t>
        <a:bodyPr/>
        <a:lstStyle/>
        <a:p>
          <a:endParaRPr lang="hu-HU"/>
        </a:p>
      </dgm:t>
    </dgm:pt>
    <dgm:pt modelId="{F69E2612-325D-4434-9E36-FF8084DAAAC7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 anchor="ctr" anchorCtr="0"/>
        <a:lstStyle/>
        <a:p>
          <a:r>
            <a:rPr lang="hu-HU" sz="1200" dirty="0" smtClean="0"/>
            <a:t>Megszűnik a szerződés szüneteltetése esetén felszámítható szüneteltetési díj</a:t>
          </a:r>
          <a:endParaRPr lang="hu-HU" sz="1200" dirty="0"/>
        </a:p>
      </dgm:t>
    </dgm:pt>
    <dgm:pt modelId="{819706DD-2611-49B3-8328-E4775F00DD30}" type="parTrans" cxnId="{668F97B3-CC03-41A8-A18E-684106E970D4}">
      <dgm:prSet/>
      <dgm:spPr/>
      <dgm:t>
        <a:bodyPr/>
        <a:lstStyle/>
        <a:p>
          <a:endParaRPr lang="hu-HU"/>
        </a:p>
      </dgm:t>
    </dgm:pt>
    <dgm:pt modelId="{D2269831-4472-43A2-B9CF-890312256100}" type="sibTrans" cxnId="{668F97B3-CC03-41A8-A18E-684106E970D4}">
      <dgm:prSet/>
      <dgm:spPr/>
      <dgm:t>
        <a:bodyPr/>
        <a:lstStyle/>
        <a:p>
          <a:endParaRPr lang="hu-HU"/>
        </a:p>
      </dgm:t>
    </dgm:pt>
    <dgm:pt modelId="{54C6A95A-23A0-47D9-8680-4F15985240C1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 anchor="ctr" anchorCtr="0"/>
        <a:lstStyle/>
        <a:p>
          <a:r>
            <a:rPr lang="hu-HU" sz="1200" dirty="0" smtClean="0"/>
            <a:t>Bevezetésre kerül a jelzálog-bejegyzési díj: a földhivatali költséget azok a lakás-előtakarékoskodók </a:t>
          </a:r>
          <a:r>
            <a:rPr lang="hu-HU" sz="1200" dirty="0" err="1" smtClean="0"/>
            <a:t>viselikk</a:t>
          </a:r>
          <a:r>
            <a:rPr lang="hu-HU" sz="1200" dirty="0" smtClean="0"/>
            <a:t>, akik jelzálogbejegyzést igénylő hitelt vesznek fel</a:t>
          </a:r>
          <a:endParaRPr lang="hu-HU" sz="1200" dirty="0"/>
        </a:p>
      </dgm:t>
    </dgm:pt>
    <dgm:pt modelId="{D34978F7-D9C6-4346-A780-07F5D5E70AA3}" type="parTrans" cxnId="{A925159E-DF35-4108-B093-F0F31EDBB6E5}">
      <dgm:prSet/>
      <dgm:spPr/>
      <dgm:t>
        <a:bodyPr/>
        <a:lstStyle/>
        <a:p>
          <a:endParaRPr lang="hu-HU"/>
        </a:p>
      </dgm:t>
    </dgm:pt>
    <dgm:pt modelId="{6402ECB0-6072-40C6-987F-AD318DB48611}" type="sibTrans" cxnId="{A925159E-DF35-4108-B093-F0F31EDBB6E5}">
      <dgm:prSet/>
      <dgm:spPr/>
      <dgm:t>
        <a:bodyPr/>
        <a:lstStyle/>
        <a:p>
          <a:endParaRPr lang="hu-HU"/>
        </a:p>
      </dgm:t>
    </dgm:pt>
    <dgm:pt modelId="{4E753DC8-8FFC-43F8-93A7-48B99D8F2062}" type="pres">
      <dgm:prSet presAssocID="{088C6437-E085-4FDC-8727-5118E9BDB88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4DBB3ED5-22F1-4ED1-BBFF-B996A0FBB67C}" type="pres">
      <dgm:prSet presAssocID="{EB5DC4CA-59CA-43E8-8141-3B26773E3687}" presName="linNode" presStyleCnt="0"/>
      <dgm:spPr/>
    </dgm:pt>
    <dgm:pt modelId="{B1DF567D-4D43-472F-88CF-0E8155128563}" type="pres">
      <dgm:prSet presAssocID="{EB5DC4CA-59CA-43E8-8141-3B26773E3687}" presName="parentShp" presStyleLbl="node1" presStyleIdx="0" presStyleCnt="6" custScaleX="8006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14F1AC1-F686-434C-89E8-619E58483AC6}" type="pres">
      <dgm:prSet presAssocID="{EB5DC4CA-59CA-43E8-8141-3B26773E3687}" presName="childShp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F1D366B-0637-479F-B8C8-34F6C54E4936}" type="pres">
      <dgm:prSet presAssocID="{4D5DDCE5-6E88-4F74-B7D3-D491F32EF625}" presName="spacing" presStyleCnt="0"/>
      <dgm:spPr/>
    </dgm:pt>
    <dgm:pt modelId="{5DC62E6E-B7BC-4513-9CD5-7EEC4D1EA672}" type="pres">
      <dgm:prSet presAssocID="{BBB06642-D129-493B-855E-6373D31F2178}" presName="linNode" presStyleCnt="0"/>
      <dgm:spPr/>
    </dgm:pt>
    <dgm:pt modelId="{F465DD0E-B3F0-41B3-B843-F806388B5D4A}" type="pres">
      <dgm:prSet presAssocID="{BBB06642-D129-493B-855E-6373D31F2178}" presName="parentShp" presStyleLbl="node1" presStyleIdx="1" presStyleCnt="6" custScaleX="8006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E76410F-56EA-4144-92DB-8F86571F0E94}" type="pres">
      <dgm:prSet presAssocID="{BBB06642-D129-493B-855E-6373D31F2178}" presName="childShp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A8919D-34EB-4261-A85F-4A04910F9454}" type="pres">
      <dgm:prSet presAssocID="{65CDF7F6-59B8-4C37-93B9-88E51C4A62E4}" presName="spacing" presStyleCnt="0"/>
      <dgm:spPr/>
    </dgm:pt>
    <dgm:pt modelId="{DE506835-8FA0-4DB3-A29B-57575032E3D5}" type="pres">
      <dgm:prSet presAssocID="{09806330-0A56-40E1-9F7B-3478059BB47E}" presName="linNode" presStyleCnt="0"/>
      <dgm:spPr/>
    </dgm:pt>
    <dgm:pt modelId="{0977A956-CE9A-40D2-8610-90FAE6D7C296}" type="pres">
      <dgm:prSet presAssocID="{09806330-0A56-40E1-9F7B-3478059BB47E}" presName="parentShp" presStyleLbl="node1" presStyleIdx="2" presStyleCnt="6" custScaleX="8006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8280DC1-B68B-49E7-8F2A-F28DC0C4162C}" type="pres">
      <dgm:prSet presAssocID="{09806330-0A56-40E1-9F7B-3478059BB47E}" presName="childShp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0BE82DD-7635-4C8F-8BF7-E2CE0E1484E4}" type="pres">
      <dgm:prSet presAssocID="{D22AD5C5-5FB7-49EC-949F-4E1FE4C2C916}" presName="spacing" presStyleCnt="0"/>
      <dgm:spPr/>
    </dgm:pt>
    <dgm:pt modelId="{D583E59C-185A-40EB-AFC4-D86A5A5C76E1}" type="pres">
      <dgm:prSet presAssocID="{6F1A256E-9CFA-4999-B67C-2FB31ACC3EF7}" presName="linNode" presStyleCnt="0"/>
      <dgm:spPr/>
    </dgm:pt>
    <dgm:pt modelId="{A464A3F3-EB8D-4DBC-8A64-8D0ABCADF990}" type="pres">
      <dgm:prSet presAssocID="{6F1A256E-9CFA-4999-B67C-2FB31ACC3EF7}" presName="parentShp" presStyleLbl="node1" presStyleIdx="3" presStyleCnt="6" custScaleX="8006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E19D8C7-4DB5-49B9-B195-A1F806FBE937}" type="pres">
      <dgm:prSet presAssocID="{6F1A256E-9CFA-4999-B67C-2FB31ACC3EF7}" presName="childShp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4256B2-FB61-472E-A75E-6FF10882D368}" type="pres">
      <dgm:prSet presAssocID="{88DD3E9D-CFA7-4AF5-A8D6-7F91F14158F8}" presName="spacing" presStyleCnt="0"/>
      <dgm:spPr/>
    </dgm:pt>
    <dgm:pt modelId="{C6E3C634-7BA1-41C1-903C-CCAFBF15E6FB}" type="pres">
      <dgm:prSet presAssocID="{67DF8DFF-5F27-494B-80EF-85E9C9C0547D}" presName="linNode" presStyleCnt="0"/>
      <dgm:spPr/>
    </dgm:pt>
    <dgm:pt modelId="{FE0AE409-8689-427B-A189-8F4E470AE1D0}" type="pres">
      <dgm:prSet presAssocID="{67DF8DFF-5F27-494B-80EF-85E9C9C0547D}" presName="parentShp" presStyleLbl="node1" presStyleIdx="4" presStyleCnt="6" custScaleX="8006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8A8A8CF-B9B0-47BB-A0DD-DCD06EA4CEFC}" type="pres">
      <dgm:prSet presAssocID="{67DF8DFF-5F27-494B-80EF-85E9C9C0547D}" presName="childShp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B43B461-9A66-47F0-AE3F-23E651927261}" type="pres">
      <dgm:prSet presAssocID="{E2FB5BFD-933E-40C4-AB06-0412953D8BFE}" presName="spacing" presStyleCnt="0"/>
      <dgm:spPr/>
    </dgm:pt>
    <dgm:pt modelId="{43439351-452A-41AE-AB2B-24BC51D14DA8}" type="pres">
      <dgm:prSet presAssocID="{413ECDE4-4226-43CB-85D3-90F1EDA372F3}" presName="linNode" presStyleCnt="0"/>
      <dgm:spPr/>
    </dgm:pt>
    <dgm:pt modelId="{D986F3EE-EDFB-4DD1-8259-786364C685B8}" type="pres">
      <dgm:prSet presAssocID="{413ECDE4-4226-43CB-85D3-90F1EDA372F3}" presName="parentShp" presStyleLbl="node1" presStyleIdx="5" presStyleCnt="6" custScaleX="8006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E7B79E8-3E4E-457D-A5CC-7CEE385E8409}" type="pres">
      <dgm:prSet presAssocID="{413ECDE4-4226-43CB-85D3-90F1EDA372F3}" presName="childShp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3747D55-3998-453C-848F-838B4BA16861}" type="presOf" srcId="{570D45FE-21C1-46E5-B688-ABFB25BDF57C}" destId="{28280DC1-B68B-49E7-8F2A-F28DC0C4162C}" srcOrd="0" destOrd="0" presId="urn:microsoft.com/office/officeart/2005/8/layout/vList6"/>
    <dgm:cxn modelId="{73B32C17-6281-4C9F-8C5A-CE3812C7F40D}" type="presOf" srcId="{5E23FD8D-B5DB-4C5A-8292-4FD1A282D1DB}" destId="{8E76410F-56EA-4144-92DB-8F86571F0E94}" srcOrd="0" destOrd="0" presId="urn:microsoft.com/office/officeart/2005/8/layout/vList6"/>
    <dgm:cxn modelId="{1E1F6EE2-1878-420C-B284-49B2D50E30B7}" srcId="{6F1A256E-9CFA-4999-B67C-2FB31ACC3EF7}" destId="{DB337F9D-2D71-4211-9EE0-B7F1F97C89D0}" srcOrd="0" destOrd="0" parTransId="{F407E566-A934-4B23-9DCE-0215D430BC9D}" sibTransId="{8D9B47BE-E591-485E-A21B-F04FB2232CB8}"/>
    <dgm:cxn modelId="{5D9B4E9D-510F-4AC4-8865-F2C03210A263}" srcId="{088C6437-E085-4FDC-8727-5118E9BDB882}" destId="{BBB06642-D129-493B-855E-6373D31F2178}" srcOrd="1" destOrd="0" parTransId="{8B3B73F7-9382-44A7-BD65-888962C45F3A}" sibTransId="{65CDF7F6-59B8-4C37-93B9-88E51C4A62E4}"/>
    <dgm:cxn modelId="{F2800A56-5282-47B4-82CF-5EF0FA553F22}" srcId="{09806330-0A56-40E1-9F7B-3478059BB47E}" destId="{570D45FE-21C1-46E5-B688-ABFB25BDF57C}" srcOrd="0" destOrd="0" parTransId="{F565A8A9-77E6-47EE-9211-31370C9BA54B}" sibTransId="{C489034C-B3C9-43EB-AFBE-775306EDD43A}"/>
    <dgm:cxn modelId="{B6796D74-A863-4270-A23A-78D90841C621}" srcId="{088C6437-E085-4FDC-8727-5118E9BDB882}" destId="{EB5DC4CA-59CA-43E8-8141-3B26773E3687}" srcOrd="0" destOrd="0" parTransId="{9A64DA1E-0ECC-4A20-8A9E-A49DFFA7E44B}" sibTransId="{4D5DDCE5-6E88-4F74-B7D3-D491F32EF625}"/>
    <dgm:cxn modelId="{668F97B3-CC03-41A8-A18E-684106E970D4}" srcId="{67DF8DFF-5F27-494B-80EF-85E9C9C0547D}" destId="{F69E2612-325D-4434-9E36-FF8084DAAAC7}" srcOrd="0" destOrd="0" parTransId="{819706DD-2611-49B3-8328-E4775F00DD30}" sibTransId="{D2269831-4472-43A2-B9CF-890312256100}"/>
    <dgm:cxn modelId="{A9CB8475-320F-4E03-9E7B-450FD7F52745}" type="presOf" srcId="{413ECDE4-4226-43CB-85D3-90F1EDA372F3}" destId="{D986F3EE-EDFB-4DD1-8259-786364C685B8}" srcOrd="0" destOrd="0" presId="urn:microsoft.com/office/officeart/2005/8/layout/vList6"/>
    <dgm:cxn modelId="{A6270B2C-FA8D-49B2-A24A-21E7A37DA8F7}" srcId="{088C6437-E085-4FDC-8727-5118E9BDB882}" destId="{413ECDE4-4226-43CB-85D3-90F1EDA372F3}" srcOrd="5" destOrd="0" parTransId="{56883522-B915-4508-9AD5-DB79605947B2}" sibTransId="{C0746B1C-13D8-49D4-ACB9-75F532C25ABF}"/>
    <dgm:cxn modelId="{9E7D83A4-545E-4047-AF89-F8DD40CBF7A6}" srcId="{088C6437-E085-4FDC-8727-5118E9BDB882}" destId="{09806330-0A56-40E1-9F7B-3478059BB47E}" srcOrd="2" destOrd="0" parTransId="{229AAB64-1667-4164-8E37-D387557A4845}" sibTransId="{D22AD5C5-5FB7-49EC-949F-4E1FE4C2C916}"/>
    <dgm:cxn modelId="{5A88C03D-8907-41FB-AC78-6C4CE119C848}" type="presOf" srcId="{54C6A95A-23A0-47D9-8680-4F15985240C1}" destId="{AE7B79E8-3E4E-457D-A5CC-7CEE385E8409}" srcOrd="0" destOrd="0" presId="urn:microsoft.com/office/officeart/2005/8/layout/vList6"/>
    <dgm:cxn modelId="{7473A8B8-3BB4-47C9-B02B-4D2090BA2F31}" type="presOf" srcId="{088C6437-E085-4FDC-8727-5118E9BDB882}" destId="{4E753DC8-8FFC-43F8-93A7-48B99D8F2062}" srcOrd="0" destOrd="0" presId="urn:microsoft.com/office/officeart/2005/8/layout/vList6"/>
    <dgm:cxn modelId="{01DEE15F-2CB5-408A-88FF-17E56CB59081}" srcId="{088C6437-E085-4FDC-8727-5118E9BDB882}" destId="{67DF8DFF-5F27-494B-80EF-85E9C9C0547D}" srcOrd="4" destOrd="0" parTransId="{3B372E40-3CEB-43EE-B66D-0AF86BD12DD3}" sibTransId="{E2FB5BFD-933E-40C4-AB06-0412953D8BFE}"/>
    <dgm:cxn modelId="{23C19570-1F7E-4E3E-AF02-6AA635EFB8EE}" type="presOf" srcId="{67DF8DFF-5F27-494B-80EF-85E9C9C0547D}" destId="{FE0AE409-8689-427B-A189-8F4E470AE1D0}" srcOrd="0" destOrd="0" presId="urn:microsoft.com/office/officeart/2005/8/layout/vList6"/>
    <dgm:cxn modelId="{84AF5FE0-EDB5-462F-9C35-0F6159A831F8}" type="presOf" srcId="{6F1A256E-9CFA-4999-B67C-2FB31ACC3EF7}" destId="{A464A3F3-EB8D-4DBC-8A64-8D0ABCADF990}" srcOrd="0" destOrd="0" presId="urn:microsoft.com/office/officeart/2005/8/layout/vList6"/>
    <dgm:cxn modelId="{6DC6BE8B-F787-4B68-AB72-DBBC477A6883}" srcId="{BBB06642-D129-493B-855E-6373D31F2178}" destId="{5E23FD8D-B5DB-4C5A-8292-4FD1A282D1DB}" srcOrd="0" destOrd="0" parTransId="{CD0FEABC-1CE4-4AF1-9714-1DA77FF447EA}" sibTransId="{09AF4EC5-B7C8-41B2-8001-17EBB493C755}"/>
    <dgm:cxn modelId="{2E8DE8E9-074F-4810-A635-34D8F032C1D9}" type="presOf" srcId="{F69E2612-325D-4434-9E36-FF8084DAAAC7}" destId="{48A8A8CF-B9B0-47BB-A0DD-DCD06EA4CEFC}" srcOrd="0" destOrd="0" presId="urn:microsoft.com/office/officeart/2005/8/layout/vList6"/>
    <dgm:cxn modelId="{188FE16C-F26F-48B7-813D-7761A58BF070}" type="presOf" srcId="{F91927C9-E55B-49CE-B0CA-CC5E27AFDA9E}" destId="{214F1AC1-F686-434C-89E8-619E58483AC6}" srcOrd="0" destOrd="0" presId="urn:microsoft.com/office/officeart/2005/8/layout/vList6"/>
    <dgm:cxn modelId="{9AB482F0-C29C-444F-91C6-1BDF2300D7FE}" type="presOf" srcId="{EB5DC4CA-59CA-43E8-8141-3B26773E3687}" destId="{B1DF567D-4D43-472F-88CF-0E8155128563}" srcOrd="0" destOrd="0" presId="urn:microsoft.com/office/officeart/2005/8/layout/vList6"/>
    <dgm:cxn modelId="{4C9724E2-C025-45F2-AC15-CD71302E279B}" srcId="{088C6437-E085-4FDC-8727-5118E9BDB882}" destId="{6F1A256E-9CFA-4999-B67C-2FB31ACC3EF7}" srcOrd="3" destOrd="0" parTransId="{D4595E9B-77C7-4E97-BCD8-54AC99EB69AA}" sibTransId="{88DD3E9D-CFA7-4AF5-A8D6-7F91F14158F8}"/>
    <dgm:cxn modelId="{9621ED2F-3BD3-40AC-ACF5-E1551E0C6BCD}" srcId="{EB5DC4CA-59CA-43E8-8141-3B26773E3687}" destId="{F91927C9-E55B-49CE-B0CA-CC5E27AFDA9E}" srcOrd="0" destOrd="0" parTransId="{22B25BD9-DF29-48AE-8CE3-E8FBFFB7C45D}" sibTransId="{45424107-F0BE-41DD-96C7-7F6A592925B5}"/>
    <dgm:cxn modelId="{A925159E-DF35-4108-B093-F0F31EDBB6E5}" srcId="{413ECDE4-4226-43CB-85D3-90F1EDA372F3}" destId="{54C6A95A-23A0-47D9-8680-4F15985240C1}" srcOrd="0" destOrd="0" parTransId="{D34978F7-D9C6-4346-A780-07F5D5E70AA3}" sibTransId="{6402ECB0-6072-40C6-987F-AD318DB48611}"/>
    <dgm:cxn modelId="{981747DD-72EE-456C-A6E4-BBD9D8B66DD4}" type="presOf" srcId="{DB337F9D-2D71-4211-9EE0-B7F1F97C89D0}" destId="{4E19D8C7-4DB5-49B9-B195-A1F806FBE937}" srcOrd="0" destOrd="0" presId="urn:microsoft.com/office/officeart/2005/8/layout/vList6"/>
    <dgm:cxn modelId="{CF62F528-0D80-486B-A179-0B2291782231}" type="presOf" srcId="{BBB06642-D129-493B-855E-6373D31F2178}" destId="{F465DD0E-B3F0-41B3-B843-F806388B5D4A}" srcOrd="0" destOrd="0" presId="urn:microsoft.com/office/officeart/2005/8/layout/vList6"/>
    <dgm:cxn modelId="{730CEFC8-2900-49F6-83BB-C402DC48D553}" type="presOf" srcId="{09806330-0A56-40E1-9F7B-3478059BB47E}" destId="{0977A956-CE9A-40D2-8610-90FAE6D7C296}" srcOrd="0" destOrd="0" presId="urn:microsoft.com/office/officeart/2005/8/layout/vList6"/>
    <dgm:cxn modelId="{65F5FA37-3E28-441D-9EF0-086ECDBDA70C}" type="presParOf" srcId="{4E753DC8-8FFC-43F8-93A7-48B99D8F2062}" destId="{4DBB3ED5-22F1-4ED1-BBFF-B996A0FBB67C}" srcOrd="0" destOrd="0" presId="urn:microsoft.com/office/officeart/2005/8/layout/vList6"/>
    <dgm:cxn modelId="{A7824123-D9FE-4E66-90A9-435895BBAAD2}" type="presParOf" srcId="{4DBB3ED5-22F1-4ED1-BBFF-B996A0FBB67C}" destId="{B1DF567D-4D43-472F-88CF-0E8155128563}" srcOrd="0" destOrd="0" presId="urn:microsoft.com/office/officeart/2005/8/layout/vList6"/>
    <dgm:cxn modelId="{73FB8B41-4ADC-42EA-80EC-17D9F5C97920}" type="presParOf" srcId="{4DBB3ED5-22F1-4ED1-BBFF-B996A0FBB67C}" destId="{214F1AC1-F686-434C-89E8-619E58483AC6}" srcOrd="1" destOrd="0" presId="urn:microsoft.com/office/officeart/2005/8/layout/vList6"/>
    <dgm:cxn modelId="{B312CC6E-AC49-423D-9E99-AF913D4B2FAC}" type="presParOf" srcId="{4E753DC8-8FFC-43F8-93A7-48B99D8F2062}" destId="{CF1D366B-0637-479F-B8C8-34F6C54E4936}" srcOrd="1" destOrd="0" presId="urn:microsoft.com/office/officeart/2005/8/layout/vList6"/>
    <dgm:cxn modelId="{76597063-01B1-4B75-92DD-87B6869DE9B8}" type="presParOf" srcId="{4E753DC8-8FFC-43F8-93A7-48B99D8F2062}" destId="{5DC62E6E-B7BC-4513-9CD5-7EEC4D1EA672}" srcOrd="2" destOrd="0" presId="urn:microsoft.com/office/officeart/2005/8/layout/vList6"/>
    <dgm:cxn modelId="{4C803749-6B19-4A6E-8F1D-09865556FFEA}" type="presParOf" srcId="{5DC62E6E-B7BC-4513-9CD5-7EEC4D1EA672}" destId="{F465DD0E-B3F0-41B3-B843-F806388B5D4A}" srcOrd="0" destOrd="0" presId="urn:microsoft.com/office/officeart/2005/8/layout/vList6"/>
    <dgm:cxn modelId="{48BDFF0D-5ADB-4D31-975F-2CE0073EFCA4}" type="presParOf" srcId="{5DC62E6E-B7BC-4513-9CD5-7EEC4D1EA672}" destId="{8E76410F-56EA-4144-92DB-8F86571F0E94}" srcOrd="1" destOrd="0" presId="urn:microsoft.com/office/officeart/2005/8/layout/vList6"/>
    <dgm:cxn modelId="{F5FE2FC1-30E1-4D86-819A-3EACC744E125}" type="presParOf" srcId="{4E753DC8-8FFC-43F8-93A7-48B99D8F2062}" destId="{97A8919D-34EB-4261-A85F-4A04910F9454}" srcOrd="3" destOrd="0" presId="urn:microsoft.com/office/officeart/2005/8/layout/vList6"/>
    <dgm:cxn modelId="{EE12D4CC-BCEF-48A2-8E99-9C453AC3E184}" type="presParOf" srcId="{4E753DC8-8FFC-43F8-93A7-48B99D8F2062}" destId="{DE506835-8FA0-4DB3-A29B-57575032E3D5}" srcOrd="4" destOrd="0" presId="urn:microsoft.com/office/officeart/2005/8/layout/vList6"/>
    <dgm:cxn modelId="{382FA7A5-5808-4AE2-8926-8FA528BCE4DA}" type="presParOf" srcId="{DE506835-8FA0-4DB3-A29B-57575032E3D5}" destId="{0977A956-CE9A-40D2-8610-90FAE6D7C296}" srcOrd="0" destOrd="0" presId="urn:microsoft.com/office/officeart/2005/8/layout/vList6"/>
    <dgm:cxn modelId="{F01002D2-8F61-4358-A55A-EE73A2A98857}" type="presParOf" srcId="{DE506835-8FA0-4DB3-A29B-57575032E3D5}" destId="{28280DC1-B68B-49E7-8F2A-F28DC0C4162C}" srcOrd="1" destOrd="0" presId="urn:microsoft.com/office/officeart/2005/8/layout/vList6"/>
    <dgm:cxn modelId="{4C7141A1-2932-440E-AA12-4B5FAFFE9B7F}" type="presParOf" srcId="{4E753DC8-8FFC-43F8-93A7-48B99D8F2062}" destId="{70BE82DD-7635-4C8F-8BF7-E2CE0E1484E4}" srcOrd="5" destOrd="0" presId="urn:microsoft.com/office/officeart/2005/8/layout/vList6"/>
    <dgm:cxn modelId="{C3A1D822-6ED8-44EA-9C12-9BE57E9539DB}" type="presParOf" srcId="{4E753DC8-8FFC-43F8-93A7-48B99D8F2062}" destId="{D583E59C-185A-40EB-AFC4-D86A5A5C76E1}" srcOrd="6" destOrd="0" presId="urn:microsoft.com/office/officeart/2005/8/layout/vList6"/>
    <dgm:cxn modelId="{D722F28D-0940-46D8-8A56-33683D0CE418}" type="presParOf" srcId="{D583E59C-185A-40EB-AFC4-D86A5A5C76E1}" destId="{A464A3F3-EB8D-4DBC-8A64-8D0ABCADF990}" srcOrd="0" destOrd="0" presId="urn:microsoft.com/office/officeart/2005/8/layout/vList6"/>
    <dgm:cxn modelId="{BFA6441E-A378-47AD-BB10-1EF1996ED1AA}" type="presParOf" srcId="{D583E59C-185A-40EB-AFC4-D86A5A5C76E1}" destId="{4E19D8C7-4DB5-49B9-B195-A1F806FBE937}" srcOrd="1" destOrd="0" presId="urn:microsoft.com/office/officeart/2005/8/layout/vList6"/>
    <dgm:cxn modelId="{D5BE4EBE-AE27-4709-98BF-0D4C373F8FE6}" type="presParOf" srcId="{4E753DC8-8FFC-43F8-93A7-48B99D8F2062}" destId="{B84256B2-FB61-472E-A75E-6FF10882D368}" srcOrd="7" destOrd="0" presId="urn:microsoft.com/office/officeart/2005/8/layout/vList6"/>
    <dgm:cxn modelId="{A0CE36A2-3590-46F3-8AA6-561ECBA2F75C}" type="presParOf" srcId="{4E753DC8-8FFC-43F8-93A7-48B99D8F2062}" destId="{C6E3C634-7BA1-41C1-903C-CCAFBF15E6FB}" srcOrd="8" destOrd="0" presId="urn:microsoft.com/office/officeart/2005/8/layout/vList6"/>
    <dgm:cxn modelId="{53CC3434-D663-4346-9613-D668AEB36723}" type="presParOf" srcId="{C6E3C634-7BA1-41C1-903C-CCAFBF15E6FB}" destId="{FE0AE409-8689-427B-A189-8F4E470AE1D0}" srcOrd="0" destOrd="0" presId="urn:microsoft.com/office/officeart/2005/8/layout/vList6"/>
    <dgm:cxn modelId="{AD887B31-F12A-4AB4-91D7-A8A03331D9CA}" type="presParOf" srcId="{C6E3C634-7BA1-41C1-903C-CCAFBF15E6FB}" destId="{48A8A8CF-B9B0-47BB-A0DD-DCD06EA4CEFC}" srcOrd="1" destOrd="0" presId="urn:microsoft.com/office/officeart/2005/8/layout/vList6"/>
    <dgm:cxn modelId="{6687F032-3786-4649-BEFF-C3E626082107}" type="presParOf" srcId="{4E753DC8-8FFC-43F8-93A7-48B99D8F2062}" destId="{1B43B461-9A66-47F0-AE3F-23E651927261}" srcOrd="9" destOrd="0" presId="urn:microsoft.com/office/officeart/2005/8/layout/vList6"/>
    <dgm:cxn modelId="{9BCCC477-399D-4A46-926F-3328440B802A}" type="presParOf" srcId="{4E753DC8-8FFC-43F8-93A7-48B99D8F2062}" destId="{43439351-452A-41AE-AB2B-24BC51D14DA8}" srcOrd="10" destOrd="0" presId="urn:microsoft.com/office/officeart/2005/8/layout/vList6"/>
    <dgm:cxn modelId="{889369A7-12CD-4817-BD30-634C46791CCB}" type="presParOf" srcId="{43439351-452A-41AE-AB2B-24BC51D14DA8}" destId="{D986F3EE-EDFB-4DD1-8259-786364C685B8}" srcOrd="0" destOrd="0" presId="urn:microsoft.com/office/officeart/2005/8/layout/vList6"/>
    <dgm:cxn modelId="{6D5407DA-4FC6-4957-846D-A5A74C95144B}" type="presParOf" srcId="{43439351-452A-41AE-AB2B-24BC51D14DA8}" destId="{AE7B79E8-3E4E-457D-A5CC-7CEE385E840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FA6C99-AD63-42EC-9478-9C924366DCE6}" type="doc">
      <dgm:prSet loTypeId="urn:microsoft.com/office/officeart/2011/layout/HexagonRadial" loCatId="cycle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EE45259D-04A5-48EA-B58D-AD6C0531B8A1}">
      <dgm:prSet phldrT="[Szöveg]" custT="1"/>
      <dgm:spPr/>
      <dgm:t>
        <a:bodyPr/>
        <a:lstStyle/>
        <a:p>
          <a:r>
            <a:rPr lang="hu-HU" sz="1800" b="1" dirty="0" smtClean="0"/>
            <a:t>Adminisztratív terhek csökkentését célzó kormány-intézkedések</a:t>
          </a:r>
          <a:endParaRPr lang="hu-HU" sz="1800" b="1" dirty="0"/>
        </a:p>
      </dgm:t>
    </dgm:pt>
    <dgm:pt modelId="{457AC30D-3ADB-48A5-99BD-A6E1573F3361}" type="parTrans" cxnId="{370E6D99-D742-48BB-AC58-631565D3A48C}">
      <dgm:prSet/>
      <dgm:spPr/>
      <dgm:t>
        <a:bodyPr/>
        <a:lstStyle/>
        <a:p>
          <a:endParaRPr lang="hu-HU" sz="3200"/>
        </a:p>
      </dgm:t>
    </dgm:pt>
    <dgm:pt modelId="{076877C0-85E0-4621-9F5F-47CB1D4202D5}" type="sibTrans" cxnId="{370E6D99-D742-48BB-AC58-631565D3A48C}">
      <dgm:prSet/>
      <dgm:spPr/>
      <dgm:t>
        <a:bodyPr/>
        <a:lstStyle/>
        <a:p>
          <a:endParaRPr lang="hu-HU" sz="3200"/>
        </a:p>
      </dgm:t>
    </dgm:pt>
    <dgm:pt modelId="{E6984628-F1BD-40CD-A850-91AE2F400DCA}">
      <dgm:prSet phldrT="[Szöveg]" custT="1"/>
      <dgm:spPr/>
      <dgm:t>
        <a:bodyPr/>
        <a:lstStyle/>
        <a:p>
          <a:r>
            <a:rPr lang="hu-HU" sz="1800" b="1" dirty="0" err="1" smtClean="0"/>
            <a:t>Egyszerű-sítési</a:t>
          </a:r>
          <a:r>
            <a:rPr lang="hu-HU" sz="1800" b="1" dirty="0" smtClean="0"/>
            <a:t> Program</a:t>
          </a:r>
          <a:endParaRPr lang="hu-HU" sz="1800" b="1" dirty="0"/>
        </a:p>
      </dgm:t>
    </dgm:pt>
    <dgm:pt modelId="{A4015BAF-AA94-4733-A88B-3646E6919B9E}" type="parTrans" cxnId="{1375533E-5EA7-473C-BBE0-007BE2321A1E}">
      <dgm:prSet/>
      <dgm:spPr/>
      <dgm:t>
        <a:bodyPr/>
        <a:lstStyle/>
        <a:p>
          <a:endParaRPr lang="hu-HU" sz="3200"/>
        </a:p>
      </dgm:t>
    </dgm:pt>
    <dgm:pt modelId="{1833264C-DF81-4062-8EC2-C4F7BD4511FC}" type="sibTrans" cxnId="{1375533E-5EA7-473C-BBE0-007BE2321A1E}">
      <dgm:prSet/>
      <dgm:spPr/>
      <dgm:t>
        <a:bodyPr/>
        <a:lstStyle/>
        <a:p>
          <a:endParaRPr lang="hu-HU" sz="3200"/>
        </a:p>
      </dgm:t>
    </dgm:pt>
    <dgm:pt modelId="{A0272F6B-E72F-4315-ABEF-B114D112D0BF}">
      <dgm:prSet phldrT="[Szöveg]" custT="1"/>
      <dgm:spPr/>
      <dgm:t>
        <a:bodyPr/>
        <a:lstStyle/>
        <a:p>
          <a:r>
            <a:rPr lang="hu-HU" sz="1800" b="1" dirty="0" smtClean="0"/>
            <a:t>Egyszerű Állam Program</a:t>
          </a:r>
          <a:endParaRPr lang="hu-HU" sz="1800" b="1" dirty="0"/>
        </a:p>
      </dgm:t>
    </dgm:pt>
    <dgm:pt modelId="{B0A58CE9-AA13-48FF-97EC-D0DBB18323AB}" type="parTrans" cxnId="{6D06CF0C-21F5-4CDA-8535-57BB05944A88}">
      <dgm:prSet/>
      <dgm:spPr/>
      <dgm:t>
        <a:bodyPr/>
        <a:lstStyle/>
        <a:p>
          <a:endParaRPr lang="hu-HU"/>
        </a:p>
      </dgm:t>
    </dgm:pt>
    <dgm:pt modelId="{4721B451-2356-4EEF-BD2A-0CEDD01152FE}" type="sibTrans" cxnId="{6D06CF0C-21F5-4CDA-8535-57BB05944A88}">
      <dgm:prSet/>
      <dgm:spPr/>
      <dgm:t>
        <a:bodyPr/>
        <a:lstStyle/>
        <a:p>
          <a:endParaRPr lang="hu-HU"/>
        </a:p>
      </dgm:t>
    </dgm:pt>
    <dgm:pt modelId="{D22DB09B-D651-4FAE-99C5-C23B51A5C8BF}" type="pres">
      <dgm:prSet presAssocID="{F1FA6C99-AD63-42EC-9478-9C924366DCE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C46D83C0-1536-4335-9C5A-614A7D1C1A9B}" type="pres">
      <dgm:prSet presAssocID="{EE45259D-04A5-48EA-B58D-AD6C0531B8A1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hu-HU"/>
        </a:p>
      </dgm:t>
    </dgm:pt>
    <dgm:pt modelId="{98EE2D6B-A014-4CF7-910F-66CDB6B3DCA6}" type="pres">
      <dgm:prSet presAssocID="{A0272F6B-E72F-4315-ABEF-B114D112D0BF}" presName="Accent1" presStyleCnt="0"/>
      <dgm:spPr/>
    </dgm:pt>
    <dgm:pt modelId="{0554D8AF-3D46-4BFD-BC1D-28A791A3C8FC}" type="pres">
      <dgm:prSet presAssocID="{A0272F6B-E72F-4315-ABEF-B114D112D0BF}" presName="Accent" presStyleLbl="bgShp" presStyleIdx="0" presStyleCnt="2"/>
      <dgm:spPr/>
    </dgm:pt>
    <dgm:pt modelId="{4B9360A4-8628-4BC1-A5C9-82ECE416DB4E}" type="pres">
      <dgm:prSet presAssocID="{A0272F6B-E72F-4315-ABEF-B114D112D0BF}" presName="Child1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423F0FD-5A76-4642-8831-5265CC5EB01B}" type="pres">
      <dgm:prSet presAssocID="{E6984628-F1BD-40CD-A850-91AE2F400DCA}" presName="Accent2" presStyleCnt="0"/>
      <dgm:spPr/>
    </dgm:pt>
    <dgm:pt modelId="{F9942321-AB21-4B00-BEA1-FEF5FBE77D85}" type="pres">
      <dgm:prSet presAssocID="{E6984628-F1BD-40CD-A850-91AE2F400DCA}" presName="Accent" presStyleLbl="bgShp" presStyleIdx="1" presStyleCnt="2" custLinFactY="237636" custLinFactNeighborY="300000"/>
      <dgm:spPr/>
    </dgm:pt>
    <dgm:pt modelId="{D5734FEA-21F4-4F91-8E3B-70314A4968CB}" type="pres">
      <dgm:prSet presAssocID="{E6984628-F1BD-40CD-A850-91AE2F400DCA}" presName="Child2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F88A23A-0AA3-4C31-A79E-B1B4E61B1937}" type="presOf" srcId="{EE45259D-04A5-48EA-B58D-AD6C0531B8A1}" destId="{C46D83C0-1536-4335-9C5A-614A7D1C1A9B}" srcOrd="0" destOrd="0" presId="urn:microsoft.com/office/officeart/2011/layout/HexagonRadial"/>
    <dgm:cxn modelId="{1375533E-5EA7-473C-BBE0-007BE2321A1E}" srcId="{EE45259D-04A5-48EA-B58D-AD6C0531B8A1}" destId="{E6984628-F1BD-40CD-A850-91AE2F400DCA}" srcOrd="1" destOrd="0" parTransId="{A4015BAF-AA94-4733-A88B-3646E6919B9E}" sibTransId="{1833264C-DF81-4062-8EC2-C4F7BD4511FC}"/>
    <dgm:cxn modelId="{ADC5E5C6-B9D8-4036-B35D-E5CDF2D6282B}" type="presOf" srcId="{E6984628-F1BD-40CD-A850-91AE2F400DCA}" destId="{D5734FEA-21F4-4F91-8E3B-70314A4968CB}" srcOrd="0" destOrd="0" presId="urn:microsoft.com/office/officeart/2011/layout/HexagonRadial"/>
    <dgm:cxn modelId="{1EF0DBB8-2461-4DE0-AB78-E393B6C21DC9}" type="presOf" srcId="{F1FA6C99-AD63-42EC-9478-9C924366DCE6}" destId="{D22DB09B-D651-4FAE-99C5-C23B51A5C8BF}" srcOrd="0" destOrd="0" presId="urn:microsoft.com/office/officeart/2011/layout/HexagonRadial"/>
    <dgm:cxn modelId="{6D06CF0C-21F5-4CDA-8535-57BB05944A88}" srcId="{EE45259D-04A5-48EA-B58D-AD6C0531B8A1}" destId="{A0272F6B-E72F-4315-ABEF-B114D112D0BF}" srcOrd="0" destOrd="0" parTransId="{B0A58CE9-AA13-48FF-97EC-D0DBB18323AB}" sibTransId="{4721B451-2356-4EEF-BD2A-0CEDD01152FE}"/>
    <dgm:cxn modelId="{80BA01DE-667E-4C77-8EDC-D24A60DDE332}" type="presOf" srcId="{A0272F6B-E72F-4315-ABEF-B114D112D0BF}" destId="{4B9360A4-8628-4BC1-A5C9-82ECE416DB4E}" srcOrd="0" destOrd="0" presId="urn:microsoft.com/office/officeart/2011/layout/HexagonRadial"/>
    <dgm:cxn modelId="{370E6D99-D742-48BB-AC58-631565D3A48C}" srcId="{F1FA6C99-AD63-42EC-9478-9C924366DCE6}" destId="{EE45259D-04A5-48EA-B58D-AD6C0531B8A1}" srcOrd="0" destOrd="0" parTransId="{457AC30D-3ADB-48A5-99BD-A6E1573F3361}" sibTransId="{076877C0-85E0-4621-9F5F-47CB1D4202D5}"/>
    <dgm:cxn modelId="{B53ADD35-ADAB-4B7F-84E6-738B598ADB25}" type="presParOf" srcId="{D22DB09B-D651-4FAE-99C5-C23B51A5C8BF}" destId="{C46D83C0-1536-4335-9C5A-614A7D1C1A9B}" srcOrd="0" destOrd="0" presId="urn:microsoft.com/office/officeart/2011/layout/HexagonRadial"/>
    <dgm:cxn modelId="{2E90F7B8-EBB2-4241-BF75-B99A2B500D7F}" type="presParOf" srcId="{D22DB09B-D651-4FAE-99C5-C23B51A5C8BF}" destId="{98EE2D6B-A014-4CF7-910F-66CDB6B3DCA6}" srcOrd="1" destOrd="0" presId="urn:microsoft.com/office/officeart/2011/layout/HexagonRadial"/>
    <dgm:cxn modelId="{365949A5-8F2C-4B66-B509-C9EBF348D323}" type="presParOf" srcId="{98EE2D6B-A014-4CF7-910F-66CDB6B3DCA6}" destId="{0554D8AF-3D46-4BFD-BC1D-28A791A3C8FC}" srcOrd="0" destOrd="0" presId="urn:microsoft.com/office/officeart/2011/layout/HexagonRadial"/>
    <dgm:cxn modelId="{E9A900D0-BA5C-4C64-A98C-164491115BD1}" type="presParOf" srcId="{D22DB09B-D651-4FAE-99C5-C23B51A5C8BF}" destId="{4B9360A4-8628-4BC1-A5C9-82ECE416DB4E}" srcOrd="2" destOrd="0" presId="urn:microsoft.com/office/officeart/2011/layout/HexagonRadial"/>
    <dgm:cxn modelId="{3F0FC54B-A177-4142-8A3E-7296622F3F5F}" type="presParOf" srcId="{D22DB09B-D651-4FAE-99C5-C23B51A5C8BF}" destId="{6423F0FD-5A76-4642-8831-5265CC5EB01B}" srcOrd="3" destOrd="0" presId="urn:microsoft.com/office/officeart/2011/layout/HexagonRadial"/>
    <dgm:cxn modelId="{31450DD8-2130-432B-B0C5-58A1632FD405}" type="presParOf" srcId="{6423F0FD-5A76-4642-8831-5265CC5EB01B}" destId="{F9942321-AB21-4B00-BEA1-FEF5FBE77D85}" srcOrd="0" destOrd="0" presId="urn:microsoft.com/office/officeart/2011/layout/HexagonRadial"/>
    <dgm:cxn modelId="{4D360CD0-FBED-4D25-A85A-0C7812AAC190}" type="presParOf" srcId="{D22DB09B-D651-4FAE-99C5-C23B51A5C8BF}" destId="{D5734FEA-21F4-4F91-8E3B-70314A4968CB}" srcOrd="4" destOrd="0" presId="urn:microsoft.com/office/officeart/2011/layout/HexagonRadial"/>
  </dgm:cxnLst>
  <dgm:bg/>
  <dgm:whole/>
  <dgm:extLst>
    <a:ext uri="{C62137D5-CB1D-491B-B009-E17868A290BF}">
      <dgm14:recolorImg xmlns="" xmlns:dgm14="http://schemas.microsoft.com/office/drawing/2010/diagram" val="1"/>
    </a:ex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D1889B-9FC9-4124-B27A-2DF3CDAE98F1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hu-HU"/>
        </a:p>
      </dgm:t>
    </dgm:pt>
    <dgm:pt modelId="{33AAB97E-D3F8-4209-8FE0-4253F9474B5C}">
      <dgm:prSet phldrT="[Szöveg]"/>
      <dgm:spPr/>
      <dgm:t>
        <a:bodyPr/>
        <a:lstStyle/>
        <a:p>
          <a:r>
            <a:rPr lang="hu-HU" dirty="0" smtClean="0"/>
            <a:t>Adózás</a:t>
          </a:r>
          <a:endParaRPr lang="hu-HU" dirty="0"/>
        </a:p>
      </dgm:t>
    </dgm:pt>
    <dgm:pt modelId="{4D7FCF26-0194-4EB2-ADB3-E1E6ADF25681}" type="parTrans" cxnId="{3E53EA85-BD62-4904-8262-AC80129C6BC6}">
      <dgm:prSet/>
      <dgm:spPr/>
      <dgm:t>
        <a:bodyPr/>
        <a:lstStyle/>
        <a:p>
          <a:endParaRPr lang="hu-HU"/>
        </a:p>
      </dgm:t>
    </dgm:pt>
    <dgm:pt modelId="{EA697AD3-0521-4176-9642-FD32B3A1E1ED}" type="sibTrans" cxnId="{3E53EA85-BD62-4904-8262-AC80129C6BC6}">
      <dgm:prSet/>
      <dgm:spPr/>
      <dgm:t>
        <a:bodyPr/>
        <a:lstStyle/>
        <a:p>
          <a:endParaRPr lang="hu-HU"/>
        </a:p>
      </dgm:t>
    </dgm:pt>
    <dgm:pt modelId="{6417CB23-CCCA-4879-925B-7161D58AA3FC}">
      <dgm:prSet phldrT="[Szöveg]"/>
      <dgm:spPr/>
      <dgm:t>
        <a:bodyPr/>
        <a:lstStyle/>
        <a:p>
          <a:r>
            <a:rPr lang="hu-HU" dirty="0" smtClean="0"/>
            <a:t>Irritációk csökkentése (</a:t>
          </a:r>
          <a:r>
            <a:rPr lang="hu-HU" dirty="0" smtClean="0">
              <a:cs typeface="Arial" charset="0"/>
            </a:rPr>
            <a:t>ügyintézés egyszerűsítése, gyorsítása, elektronikus megoldások)</a:t>
          </a:r>
          <a:endParaRPr lang="hu-HU" dirty="0"/>
        </a:p>
      </dgm:t>
    </dgm:pt>
    <dgm:pt modelId="{D5DAC0A6-4E03-48FD-9F81-19F5D207B6D5}" type="parTrans" cxnId="{1C5DB315-F68B-4A60-83A3-DE96094DFD31}">
      <dgm:prSet/>
      <dgm:spPr/>
      <dgm:t>
        <a:bodyPr/>
        <a:lstStyle/>
        <a:p>
          <a:endParaRPr lang="hu-HU"/>
        </a:p>
      </dgm:t>
    </dgm:pt>
    <dgm:pt modelId="{64F7A960-9137-40C4-AE3D-4E43984D8560}" type="sibTrans" cxnId="{1C5DB315-F68B-4A60-83A3-DE96094DFD31}">
      <dgm:prSet/>
      <dgm:spPr/>
      <dgm:t>
        <a:bodyPr/>
        <a:lstStyle/>
        <a:p>
          <a:endParaRPr lang="hu-HU"/>
        </a:p>
      </dgm:t>
    </dgm:pt>
    <dgm:pt modelId="{41D8B42F-D751-4049-A3AE-587489B8BE8D}">
      <dgm:prSet phldrT="[Szöveg]"/>
      <dgm:spPr/>
      <dgm:t>
        <a:bodyPr/>
        <a:lstStyle/>
        <a:p>
          <a:r>
            <a:rPr lang="hu-HU" dirty="0" smtClean="0"/>
            <a:t>Foglalkoztatás</a:t>
          </a:r>
          <a:endParaRPr lang="hu-HU" dirty="0"/>
        </a:p>
      </dgm:t>
    </dgm:pt>
    <dgm:pt modelId="{6CB6A314-C343-4FA9-B664-15DFB992EEA7}" type="parTrans" cxnId="{990ADBBD-4F48-40F6-899E-22AB590B1E69}">
      <dgm:prSet/>
      <dgm:spPr/>
      <dgm:t>
        <a:bodyPr/>
        <a:lstStyle/>
        <a:p>
          <a:endParaRPr lang="hu-HU"/>
        </a:p>
      </dgm:t>
    </dgm:pt>
    <dgm:pt modelId="{91E021E5-F0D9-4DE5-8670-10C6D4FFE094}" type="sibTrans" cxnId="{990ADBBD-4F48-40F6-899E-22AB590B1E69}">
      <dgm:prSet/>
      <dgm:spPr/>
      <dgm:t>
        <a:bodyPr/>
        <a:lstStyle/>
        <a:p>
          <a:endParaRPr lang="hu-HU"/>
        </a:p>
      </dgm:t>
    </dgm:pt>
    <dgm:pt modelId="{678DF935-3D0E-48DE-9664-A4298356EEA0}">
      <dgm:prSet phldrT="[Szöveg]"/>
      <dgm:spPr/>
      <dgm:t>
        <a:bodyPr/>
        <a:lstStyle/>
        <a:p>
          <a:r>
            <a:rPr lang="hu-HU" dirty="0" smtClean="0"/>
            <a:t>Munka Törvénykönyvének módosításával könnyebbé váló foglalkoztatás</a:t>
          </a:r>
          <a:endParaRPr lang="hu-HU" dirty="0"/>
        </a:p>
      </dgm:t>
    </dgm:pt>
    <dgm:pt modelId="{D80DBF32-01F9-48BB-BA2D-7CE0C79F1540}" type="parTrans" cxnId="{8EB84183-79E4-42C9-9953-D3D6BAC7CDEC}">
      <dgm:prSet/>
      <dgm:spPr/>
      <dgm:t>
        <a:bodyPr/>
        <a:lstStyle/>
        <a:p>
          <a:endParaRPr lang="hu-HU"/>
        </a:p>
      </dgm:t>
    </dgm:pt>
    <dgm:pt modelId="{4FFA6262-036A-4D75-B0EE-6AA508877015}" type="sibTrans" cxnId="{8EB84183-79E4-42C9-9953-D3D6BAC7CDEC}">
      <dgm:prSet/>
      <dgm:spPr/>
      <dgm:t>
        <a:bodyPr/>
        <a:lstStyle/>
        <a:p>
          <a:endParaRPr lang="hu-HU"/>
        </a:p>
      </dgm:t>
    </dgm:pt>
    <dgm:pt modelId="{EDFADF16-1D8D-43CB-8201-42B108C37C3F}">
      <dgm:prSet phldrT="[Szöveg]"/>
      <dgm:spPr/>
      <dgm:t>
        <a:bodyPr/>
        <a:lstStyle/>
        <a:p>
          <a:r>
            <a:rPr lang="hu-HU" dirty="0" smtClean="0"/>
            <a:t>Az adózók széles körét lefedő, illetve az adórendszerrel való kapcsolatukat jelentősen egyszerűsítő intézkedések</a:t>
          </a:r>
          <a:endParaRPr lang="hu-HU" dirty="0"/>
        </a:p>
      </dgm:t>
    </dgm:pt>
    <dgm:pt modelId="{7C1EE6E5-1EE8-4CE8-96D3-564B09EB5108}" type="parTrans" cxnId="{32F9C8BC-1DBC-4D2D-9117-0A18D0856A92}">
      <dgm:prSet/>
      <dgm:spPr/>
      <dgm:t>
        <a:bodyPr/>
        <a:lstStyle/>
        <a:p>
          <a:endParaRPr lang="hu-HU"/>
        </a:p>
      </dgm:t>
    </dgm:pt>
    <dgm:pt modelId="{7CEFC65A-0928-47C5-9CFE-18E47B748E4A}" type="sibTrans" cxnId="{32F9C8BC-1DBC-4D2D-9117-0A18D0856A92}">
      <dgm:prSet/>
      <dgm:spPr/>
      <dgm:t>
        <a:bodyPr/>
        <a:lstStyle/>
        <a:p>
          <a:endParaRPr lang="hu-HU"/>
        </a:p>
      </dgm:t>
    </dgm:pt>
    <dgm:pt modelId="{5C78EFAB-5483-44DE-97FD-519B0EE51660}">
      <dgm:prSet phldrT="[Szöveg]"/>
      <dgm:spPr/>
      <dgm:t>
        <a:bodyPr/>
        <a:lstStyle/>
        <a:p>
          <a:r>
            <a:rPr lang="hu-HU" dirty="0" smtClean="0">
              <a:cs typeface="Arial" charset="0"/>
            </a:rPr>
            <a:t>A hatékony munkavégzésben való érdekeltsége a munkavállalónak és a munkáltatónak is emelkedik</a:t>
          </a:r>
          <a:endParaRPr lang="hu-HU" dirty="0"/>
        </a:p>
      </dgm:t>
    </dgm:pt>
    <dgm:pt modelId="{DFC32686-0A25-4C1F-86EE-E1A7C1111B3B}" type="parTrans" cxnId="{4E30DD7E-A1C4-462A-A062-6453D08AEA9B}">
      <dgm:prSet/>
      <dgm:spPr/>
      <dgm:t>
        <a:bodyPr/>
        <a:lstStyle/>
        <a:p>
          <a:endParaRPr lang="hu-HU"/>
        </a:p>
      </dgm:t>
    </dgm:pt>
    <dgm:pt modelId="{47E017F2-57E9-4A6B-9BD0-F2CF519CD53A}" type="sibTrans" cxnId="{4E30DD7E-A1C4-462A-A062-6453D08AEA9B}">
      <dgm:prSet/>
      <dgm:spPr/>
      <dgm:t>
        <a:bodyPr/>
        <a:lstStyle/>
        <a:p>
          <a:endParaRPr lang="hu-HU"/>
        </a:p>
      </dgm:t>
    </dgm:pt>
    <dgm:pt modelId="{0A9533D5-DDED-4178-A9C4-3B80C1CA81D6}" type="pres">
      <dgm:prSet presAssocID="{C1D1889B-9FC9-4124-B27A-2DF3CDAE98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0922A65-B5DE-4019-A8CE-C01A801F5C97}" type="pres">
      <dgm:prSet presAssocID="{33AAB97E-D3F8-4209-8FE0-4253F9474B5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734BE2C-B39E-4BDC-B47B-118474A2ECC0}" type="pres">
      <dgm:prSet presAssocID="{33AAB97E-D3F8-4209-8FE0-4253F9474B5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06DC8A0-1BD6-4815-9754-B594AEC2B3E5}" type="pres">
      <dgm:prSet presAssocID="{41D8B42F-D751-4049-A3AE-587489B8BE8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921C1E2-DF42-4F06-8F5B-7B427D920D9A}" type="pres">
      <dgm:prSet presAssocID="{41D8B42F-D751-4049-A3AE-587489B8BE8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18857AF-A2AD-4F9E-90A1-7AFB478EA196}" type="presOf" srcId="{33AAB97E-D3F8-4209-8FE0-4253F9474B5C}" destId="{70922A65-B5DE-4019-A8CE-C01A801F5C97}" srcOrd="0" destOrd="0" presId="urn:microsoft.com/office/officeart/2005/8/layout/vList2"/>
    <dgm:cxn modelId="{3A998BE7-CB76-4494-912E-D7F1F1F907B2}" type="presOf" srcId="{EDFADF16-1D8D-43CB-8201-42B108C37C3F}" destId="{6734BE2C-B39E-4BDC-B47B-118474A2ECC0}" srcOrd="0" destOrd="1" presId="urn:microsoft.com/office/officeart/2005/8/layout/vList2"/>
    <dgm:cxn modelId="{7FB9D613-E45E-45F5-9EC6-269757F80E9F}" type="presOf" srcId="{C1D1889B-9FC9-4124-B27A-2DF3CDAE98F1}" destId="{0A9533D5-DDED-4178-A9C4-3B80C1CA81D6}" srcOrd="0" destOrd="0" presId="urn:microsoft.com/office/officeart/2005/8/layout/vList2"/>
    <dgm:cxn modelId="{990ADBBD-4F48-40F6-899E-22AB590B1E69}" srcId="{C1D1889B-9FC9-4124-B27A-2DF3CDAE98F1}" destId="{41D8B42F-D751-4049-A3AE-587489B8BE8D}" srcOrd="1" destOrd="0" parTransId="{6CB6A314-C343-4FA9-B664-15DFB992EEA7}" sibTransId="{91E021E5-F0D9-4DE5-8670-10C6D4FFE094}"/>
    <dgm:cxn modelId="{32F9C8BC-1DBC-4D2D-9117-0A18D0856A92}" srcId="{33AAB97E-D3F8-4209-8FE0-4253F9474B5C}" destId="{EDFADF16-1D8D-43CB-8201-42B108C37C3F}" srcOrd="1" destOrd="0" parTransId="{7C1EE6E5-1EE8-4CE8-96D3-564B09EB5108}" sibTransId="{7CEFC65A-0928-47C5-9CFE-18E47B748E4A}"/>
    <dgm:cxn modelId="{32054E54-4435-41C0-B825-B89ED9BEE821}" type="presOf" srcId="{678DF935-3D0E-48DE-9664-A4298356EEA0}" destId="{1921C1E2-DF42-4F06-8F5B-7B427D920D9A}" srcOrd="0" destOrd="0" presId="urn:microsoft.com/office/officeart/2005/8/layout/vList2"/>
    <dgm:cxn modelId="{50F6D4DF-5047-4AC9-82A2-7EED0E6C0592}" type="presOf" srcId="{41D8B42F-D751-4049-A3AE-587489B8BE8D}" destId="{606DC8A0-1BD6-4815-9754-B594AEC2B3E5}" srcOrd="0" destOrd="0" presId="urn:microsoft.com/office/officeart/2005/8/layout/vList2"/>
    <dgm:cxn modelId="{1C5DB315-F68B-4A60-83A3-DE96094DFD31}" srcId="{33AAB97E-D3F8-4209-8FE0-4253F9474B5C}" destId="{6417CB23-CCCA-4879-925B-7161D58AA3FC}" srcOrd="0" destOrd="0" parTransId="{D5DAC0A6-4E03-48FD-9F81-19F5D207B6D5}" sibTransId="{64F7A960-9137-40C4-AE3D-4E43984D8560}"/>
    <dgm:cxn modelId="{12AABEE9-4185-43A5-9ADF-AC31DBFB3D04}" type="presOf" srcId="{5C78EFAB-5483-44DE-97FD-519B0EE51660}" destId="{1921C1E2-DF42-4F06-8F5B-7B427D920D9A}" srcOrd="0" destOrd="1" presId="urn:microsoft.com/office/officeart/2005/8/layout/vList2"/>
    <dgm:cxn modelId="{3E53EA85-BD62-4904-8262-AC80129C6BC6}" srcId="{C1D1889B-9FC9-4124-B27A-2DF3CDAE98F1}" destId="{33AAB97E-D3F8-4209-8FE0-4253F9474B5C}" srcOrd="0" destOrd="0" parTransId="{4D7FCF26-0194-4EB2-ADB3-E1E6ADF25681}" sibTransId="{EA697AD3-0521-4176-9642-FD32B3A1E1ED}"/>
    <dgm:cxn modelId="{4E30DD7E-A1C4-462A-A062-6453D08AEA9B}" srcId="{41D8B42F-D751-4049-A3AE-587489B8BE8D}" destId="{5C78EFAB-5483-44DE-97FD-519B0EE51660}" srcOrd="1" destOrd="0" parTransId="{DFC32686-0A25-4C1F-86EE-E1A7C1111B3B}" sibTransId="{47E017F2-57E9-4A6B-9BD0-F2CF519CD53A}"/>
    <dgm:cxn modelId="{5BED89ED-37A2-4950-92FB-9C3697588174}" type="presOf" srcId="{6417CB23-CCCA-4879-925B-7161D58AA3FC}" destId="{6734BE2C-B39E-4BDC-B47B-118474A2ECC0}" srcOrd="0" destOrd="0" presId="urn:microsoft.com/office/officeart/2005/8/layout/vList2"/>
    <dgm:cxn modelId="{8EB84183-79E4-42C9-9953-D3D6BAC7CDEC}" srcId="{41D8B42F-D751-4049-A3AE-587489B8BE8D}" destId="{678DF935-3D0E-48DE-9664-A4298356EEA0}" srcOrd="0" destOrd="0" parTransId="{D80DBF32-01F9-48BB-BA2D-7CE0C79F1540}" sibTransId="{4FFA6262-036A-4D75-B0EE-6AA508877015}"/>
    <dgm:cxn modelId="{377B0D98-A518-4FDB-AED7-4FD35588B658}" type="presParOf" srcId="{0A9533D5-DDED-4178-A9C4-3B80C1CA81D6}" destId="{70922A65-B5DE-4019-A8CE-C01A801F5C97}" srcOrd="0" destOrd="0" presId="urn:microsoft.com/office/officeart/2005/8/layout/vList2"/>
    <dgm:cxn modelId="{A449214A-7217-4A4F-BEE2-D3F43B87E852}" type="presParOf" srcId="{0A9533D5-DDED-4178-A9C4-3B80C1CA81D6}" destId="{6734BE2C-B39E-4BDC-B47B-118474A2ECC0}" srcOrd="1" destOrd="0" presId="urn:microsoft.com/office/officeart/2005/8/layout/vList2"/>
    <dgm:cxn modelId="{46FE73F3-C340-4006-9588-1233A19D0CBC}" type="presParOf" srcId="{0A9533D5-DDED-4178-A9C4-3B80C1CA81D6}" destId="{606DC8A0-1BD6-4815-9754-B594AEC2B3E5}" srcOrd="2" destOrd="0" presId="urn:microsoft.com/office/officeart/2005/8/layout/vList2"/>
    <dgm:cxn modelId="{167AFE79-E36F-4BAA-B709-7EC2BA6E9F8C}" type="presParOf" srcId="{0A9533D5-DDED-4178-A9C4-3B80C1CA81D6}" destId="{1921C1E2-DF42-4F06-8F5B-7B427D920D9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CAF7C0-1E67-4ED2-8F9B-005E8A03AFDE}">
      <dsp:nvSpPr>
        <dsp:cNvPr id="0" name=""/>
        <dsp:cNvSpPr/>
      </dsp:nvSpPr>
      <dsp:spPr>
        <a:xfrm>
          <a:off x="0" y="362920"/>
          <a:ext cx="8712968" cy="3773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0" kern="1200" dirty="0" smtClean="0">
              <a:latin typeface="Verdana" pitchFamily="34" charset="0"/>
              <a:cs typeface="Arial" charset="0"/>
            </a:rPr>
            <a:t>A Nemzetgazdasági Minisztérium (NGM) feladatai a </a:t>
          </a:r>
          <a:r>
            <a:rPr lang="hu-HU" sz="1500" b="0" kern="1200" dirty="0" err="1" smtClean="0">
              <a:latin typeface="Verdana" pitchFamily="34" charset="0"/>
              <a:cs typeface="Arial" charset="0"/>
            </a:rPr>
            <a:t>Magyary</a:t>
          </a:r>
          <a:r>
            <a:rPr lang="hu-HU" sz="1500" b="0" kern="1200" dirty="0" smtClean="0">
              <a:latin typeface="Verdana" pitchFamily="34" charset="0"/>
              <a:cs typeface="Arial" charset="0"/>
            </a:rPr>
            <a:t> Egyszerűsítési Programban</a:t>
          </a:r>
          <a:endParaRPr lang="hu-HU" sz="1500" b="0" kern="1200" dirty="0"/>
        </a:p>
      </dsp:txBody>
      <dsp:txXfrm>
        <a:off x="0" y="362920"/>
        <a:ext cx="8712968" cy="377324"/>
      </dsp:txXfrm>
    </dsp:sp>
    <dsp:sp modelId="{4861914A-7137-469F-BB55-8167D30BDCEA}">
      <dsp:nvSpPr>
        <dsp:cNvPr id="0" name=""/>
        <dsp:cNvSpPr/>
      </dsp:nvSpPr>
      <dsp:spPr>
        <a:xfrm>
          <a:off x="0" y="783445"/>
          <a:ext cx="8712968" cy="3773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0" kern="1200" dirty="0" smtClean="0">
              <a:latin typeface="Verdana" pitchFamily="34" charset="0"/>
              <a:cs typeface="Arial" charset="0"/>
            </a:rPr>
            <a:t>Eredmények - Néhány gyakorlati példa</a:t>
          </a:r>
        </a:p>
      </dsp:txBody>
      <dsp:txXfrm>
        <a:off x="0" y="783445"/>
        <a:ext cx="8712968" cy="377324"/>
      </dsp:txXfrm>
    </dsp:sp>
    <dsp:sp modelId="{49A0ADF9-5D13-4754-9EFB-28D355176EA9}">
      <dsp:nvSpPr>
        <dsp:cNvPr id="0" name=""/>
        <dsp:cNvSpPr/>
      </dsp:nvSpPr>
      <dsp:spPr>
        <a:xfrm>
          <a:off x="0" y="1203970"/>
          <a:ext cx="8712968" cy="3773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0" kern="1200" dirty="0" smtClean="0">
              <a:latin typeface="Verdana" pitchFamily="34" charset="0"/>
              <a:cs typeface="Arial" charset="0"/>
            </a:rPr>
            <a:t>Az Egyszerűsítési Program az NGM tevékenységében </a:t>
          </a:r>
        </a:p>
      </dsp:txBody>
      <dsp:txXfrm>
        <a:off x="0" y="1203970"/>
        <a:ext cx="8712968" cy="3773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F81605-1C71-4BC2-90BC-A132FF2BEC05}">
      <dsp:nvSpPr>
        <dsp:cNvPr id="0" name=""/>
        <dsp:cNvSpPr/>
      </dsp:nvSpPr>
      <dsp:spPr>
        <a:xfrm>
          <a:off x="0" y="287883"/>
          <a:ext cx="4968551" cy="43172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Adózás (20 intézkedés)</a:t>
          </a:r>
          <a:endParaRPr lang="hu-HU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0" y="287883"/>
        <a:ext cx="4968551" cy="431729"/>
      </dsp:txXfrm>
    </dsp:sp>
    <dsp:sp modelId="{DF275147-9ED0-4B64-A23B-EC65BF7F6D35}">
      <dsp:nvSpPr>
        <dsp:cNvPr id="0" name=""/>
        <dsp:cNvSpPr/>
      </dsp:nvSpPr>
      <dsp:spPr>
        <a:xfrm>
          <a:off x="0" y="771453"/>
          <a:ext cx="4968551" cy="431729"/>
        </a:xfrm>
        <a:prstGeom prst="roundRect">
          <a:avLst/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shade val="51000"/>
                <a:satMod val="130000"/>
              </a:schemeClr>
            </a:gs>
            <a:gs pos="80000">
              <a:schemeClr val="accent2">
                <a:hueOff val="668788"/>
                <a:satOff val="-834"/>
                <a:lumOff val="196"/>
                <a:alphaOff val="0"/>
                <a:shade val="93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Munkavállalás, munkanélküli ellátás (10 intézkedés)</a:t>
          </a:r>
          <a:endParaRPr lang="hu-HU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0" y="771453"/>
        <a:ext cx="4968551" cy="431729"/>
      </dsp:txXfrm>
    </dsp:sp>
    <dsp:sp modelId="{DF23BD7D-86A9-41E0-BFB9-F537998A75FA}">
      <dsp:nvSpPr>
        <dsp:cNvPr id="0" name=""/>
        <dsp:cNvSpPr/>
      </dsp:nvSpPr>
      <dsp:spPr>
        <a:xfrm>
          <a:off x="0" y="1255023"/>
          <a:ext cx="4968551" cy="431729"/>
        </a:xfrm>
        <a:prstGeom prst="roundRect">
          <a:avLst/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shade val="51000"/>
                <a:satMod val="130000"/>
              </a:schemeClr>
            </a:gs>
            <a:gs pos="80000">
              <a:schemeClr val="accent2">
                <a:hueOff val="1337577"/>
                <a:satOff val="-1668"/>
                <a:lumOff val="392"/>
                <a:alphaOff val="0"/>
                <a:shade val="93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Ingatlannal kapcsolatos ügyek (4 intézkedés)</a:t>
          </a:r>
          <a:endParaRPr lang="hu-HU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0" y="1255023"/>
        <a:ext cx="4968551" cy="431729"/>
      </dsp:txXfrm>
    </dsp:sp>
    <dsp:sp modelId="{496925D6-2887-4BC0-8FD5-EAD9F169E30A}">
      <dsp:nvSpPr>
        <dsp:cNvPr id="0" name=""/>
        <dsp:cNvSpPr/>
      </dsp:nvSpPr>
      <dsp:spPr>
        <a:xfrm>
          <a:off x="0" y="1738593"/>
          <a:ext cx="4968551" cy="431729"/>
        </a:xfrm>
        <a:prstGeom prst="roundRect">
          <a:avLst/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shade val="51000"/>
                <a:satMod val="130000"/>
              </a:schemeClr>
            </a:gs>
            <a:gs pos="80000">
              <a:schemeClr val="accent2">
                <a:hueOff val="2006365"/>
                <a:satOff val="-2502"/>
                <a:lumOff val="588"/>
                <a:alphaOff val="0"/>
                <a:shade val="93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Család, gyermek (2 intézkedés)</a:t>
          </a:r>
          <a:endParaRPr lang="hu-HU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charset="0"/>
          </a:endParaRPr>
        </a:p>
      </dsp:txBody>
      <dsp:txXfrm>
        <a:off x="0" y="1738593"/>
        <a:ext cx="4968551" cy="431729"/>
      </dsp:txXfrm>
    </dsp:sp>
    <dsp:sp modelId="{33C91A9F-C591-4FBF-96E6-913F9344180B}">
      <dsp:nvSpPr>
        <dsp:cNvPr id="0" name=""/>
        <dsp:cNvSpPr/>
      </dsp:nvSpPr>
      <dsp:spPr>
        <a:xfrm>
          <a:off x="0" y="2222163"/>
          <a:ext cx="4968551" cy="431729"/>
        </a:xfrm>
        <a:prstGeom prst="roundRect">
          <a:avLst/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shade val="51000"/>
                <a:satMod val="130000"/>
              </a:schemeClr>
            </a:gs>
            <a:gs pos="80000">
              <a:schemeClr val="accent2">
                <a:hueOff val="2675154"/>
                <a:satOff val="-3337"/>
                <a:lumOff val="785"/>
                <a:alphaOff val="0"/>
                <a:shade val="93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Közoktatás, felsőoktatás (2 intézkedés)</a:t>
          </a:r>
          <a:endParaRPr lang="hu-HU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charset="0"/>
          </a:endParaRPr>
        </a:p>
      </dsp:txBody>
      <dsp:txXfrm>
        <a:off x="0" y="2222163"/>
        <a:ext cx="4968551" cy="431729"/>
      </dsp:txXfrm>
    </dsp:sp>
    <dsp:sp modelId="{EF8F610E-932A-4E4E-AE3E-893D72A0D9E2}">
      <dsp:nvSpPr>
        <dsp:cNvPr id="0" name=""/>
        <dsp:cNvSpPr/>
      </dsp:nvSpPr>
      <dsp:spPr>
        <a:xfrm>
          <a:off x="0" y="2705733"/>
          <a:ext cx="4968551" cy="431729"/>
        </a:xfrm>
        <a:prstGeom prst="roundRect">
          <a:avLst/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shade val="51000"/>
                <a:satMod val="130000"/>
              </a:schemeClr>
            </a:gs>
            <a:gs pos="80000">
              <a:schemeClr val="accent2">
                <a:hueOff val="3343942"/>
                <a:satOff val="-4171"/>
                <a:lumOff val="981"/>
                <a:alphaOff val="0"/>
                <a:shade val="93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Okmányok, hatósági igazolások (1 intézkedés)</a:t>
          </a:r>
          <a:endParaRPr lang="hu-HU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charset="0"/>
          </a:endParaRPr>
        </a:p>
      </dsp:txBody>
      <dsp:txXfrm>
        <a:off x="0" y="2705733"/>
        <a:ext cx="4968551" cy="431729"/>
      </dsp:txXfrm>
    </dsp:sp>
    <dsp:sp modelId="{8DB3A7F7-4D9A-407B-B2E8-1C691F2C06CA}">
      <dsp:nvSpPr>
        <dsp:cNvPr id="0" name=""/>
        <dsp:cNvSpPr/>
      </dsp:nvSpPr>
      <dsp:spPr>
        <a:xfrm>
          <a:off x="0" y="3189303"/>
          <a:ext cx="4968551" cy="431729"/>
        </a:xfrm>
        <a:prstGeom prst="roundRect">
          <a:avLst/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shade val="51000"/>
                <a:satMod val="130000"/>
              </a:schemeClr>
            </a:gs>
            <a:gs pos="80000">
              <a:schemeClr val="accent2">
                <a:hueOff val="4012731"/>
                <a:satOff val="-5005"/>
                <a:lumOff val="1177"/>
                <a:alphaOff val="0"/>
                <a:shade val="93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Egészség- biztosítási ellátások (1 intézkedés)</a:t>
          </a:r>
          <a:endParaRPr lang="hu-HU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charset="0"/>
          </a:endParaRPr>
        </a:p>
      </dsp:txBody>
      <dsp:txXfrm>
        <a:off x="0" y="3189303"/>
        <a:ext cx="4968551" cy="431729"/>
      </dsp:txXfrm>
    </dsp:sp>
    <dsp:sp modelId="{66F4E684-5005-424D-9468-78BF9BDA76F4}">
      <dsp:nvSpPr>
        <dsp:cNvPr id="0" name=""/>
        <dsp:cNvSpPr/>
      </dsp:nvSpPr>
      <dsp:spPr>
        <a:xfrm>
          <a:off x="0" y="3672873"/>
          <a:ext cx="4968551" cy="431729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charset="0"/>
            </a:rPr>
            <a:t>Halálozás, öröklés (1 intézkedés)</a:t>
          </a:r>
          <a:endParaRPr lang="hu-HU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charset="0"/>
          </a:endParaRPr>
        </a:p>
      </dsp:txBody>
      <dsp:txXfrm>
        <a:off x="0" y="3672873"/>
        <a:ext cx="4968551" cy="43172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C795EF-E538-4861-8A09-9BBF0CE7B7F2}">
      <dsp:nvSpPr>
        <dsp:cNvPr id="0" name=""/>
        <dsp:cNvSpPr/>
      </dsp:nvSpPr>
      <dsp:spPr>
        <a:xfrm>
          <a:off x="0" y="2486778"/>
          <a:ext cx="8496944" cy="163159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A bevallás egyszerűsítése</a:t>
          </a:r>
          <a:endParaRPr lang="hu-HU" sz="2800" kern="1200" dirty="0"/>
        </a:p>
      </dsp:txBody>
      <dsp:txXfrm>
        <a:off x="0" y="2486778"/>
        <a:ext cx="8496944" cy="881061"/>
      </dsp:txXfrm>
    </dsp:sp>
    <dsp:sp modelId="{BBFD359B-25AC-4EEE-918C-B177E91C6420}">
      <dsp:nvSpPr>
        <dsp:cNvPr id="0" name=""/>
        <dsp:cNvSpPr/>
      </dsp:nvSpPr>
      <dsp:spPr>
        <a:xfrm>
          <a:off x="0" y="3335208"/>
          <a:ext cx="2124236" cy="75053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Nyilatkozatok, havi adó- és járulékbevallás, adatszolgáltatásra kötelezettek bevallása</a:t>
          </a:r>
          <a:endParaRPr lang="hu-HU" sz="1200" kern="1200" dirty="0"/>
        </a:p>
      </dsp:txBody>
      <dsp:txXfrm>
        <a:off x="0" y="3335208"/>
        <a:ext cx="2124236" cy="750534"/>
      </dsp:txXfrm>
    </dsp:sp>
    <dsp:sp modelId="{386833C4-375E-4EC2-80ED-825BF382980B}">
      <dsp:nvSpPr>
        <dsp:cNvPr id="0" name=""/>
        <dsp:cNvSpPr/>
      </dsp:nvSpPr>
      <dsp:spPr>
        <a:xfrm>
          <a:off x="2124236" y="3335208"/>
          <a:ext cx="2124236" cy="75053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NAV megállapítja az adóalapot, az adót, illetve a befizetendő vagy visszatérítendő összeget</a:t>
          </a:r>
          <a:endParaRPr lang="hu-HU" sz="1200" kern="1200" dirty="0"/>
        </a:p>
      </dsp:txBody>
      <dsp:txXfrm>
        <a:off x="2124236" y="3335208"/>
        <a:ext cx="2124236" cy="750534"/>
      </dsp:txXfrm>
    </dsp:sp>
    <dsp:sp modelId="{F3D4BB37-E3D5-4F97-A63E-AE91AD12BD18}">
      <dsp:nvSpPr>
        <dsp:cNvPr id="0" name=""/>
        <dsp:cNvSpPr/>
      </dsp:nvSpPr>
      <dsp:spPr>
        <a:xfrm>
          <a:off x="4248472" y="3335208"/>
          <a:ext cx="2124236" cy="75053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NAV postán vagy Ügyfélkapun ajánlatot tesz az adózónak</a:t>
          </a:r>
          <a:endParaRPr lang="hu-HU" sz="1200" kern="1200" dirty="0"/>
        </a:p>
      </dsp:txBody>
      <dsp:txXfrm>
        <a:off x="4248472" y="3335208"/>
        <a:ext cx="2124236" cy="750534"/>
      </dsp:txXfrm>
    </dsp:sp>
    <dsp:sp modelId="{D62A4061-420F-4605-A496-750E1EEB5DBD}">
      <dsp:nvSpPr>
        <dsp:cNvPr id="0" name=""/>
        <dsp:cNvSpPr/>
      </dsp:nvSpPr>
      <dsp:spPr>
        <a:xfrm>
          <a:off x="6372707" y="3335208"/>
          <a:ext cx="2124236" cy="750534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smtClean="0">
              <a:solidFill>
                <a:schemeClr val="tx1">
                  <a:lumMod val="50000"/>
                  <a:lumOff val="50000"/>
                </a:schemeClr>
              </a:solidFill>
            </a:rPr>
            <a:t>Az adózó a bevallást visszaküldi</a:t>
          </a:r>
          <a:endParaRPr lang="hu-HU" sz="12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6372707" y="3335208"/>
        <a:ext cx="2124236" cy="750534"/>
      </dsp:txXfrm>
    </dsp:sp>
    <dsp:sp modelId="{07B8BC3F-6FA4-49AF-83EA-668BF1AC80C0}">
      <dsp:nvSpPr>
        <dsp:cNvPr id="0" name=""/>
        <dsp:cNvSpPr/>
      </dsp:nvSpPr>
      <dsp:spPr>
        <a:xfrm rot="10800000">
          <a:off x="0" y="1857"/>
          <a:ext cx="8496944" cy="2509394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Egyszerűsített bevallás</a:t>
          </a:r>
          <a:endParaRPr lang="hu-HU" sz="2800" kern="1200" dirty="0"/>
        </a:p>
      </dsp:txBody>
      <dsp:txXfrm>
        <a:off x="0" y="1857"/>
        <a:ext cx="8496944" cy="880797"/>
      </dsp:txXfrm>
    </dsp:sp>
    <dsp:sp modelId="{0634DC04-2EA6-4199-B40E-CC737172A754}">
      <dsp:nvSpPr>
        <dsp:cNvPr id="0" name=""/>
        <dsp:cNvSpPr/>
      </dsp:nvSpPr>
      <dsp:spPr>
        <a:xfrm>
          <a:off x="0" y="882655"/>
          <a:ext cx="2124236" cy="750308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Nyilatkozatok, havi adó- és járulékbevallás, adatszolgáltatásra kötelezettek bevallása</a:t>
          </a:r>
          <a:endParaRPr lang="hu-HU" sz="1200" kern="1200" dirty="0"/>
        </a:p>
      </dsp:txBody>
      <dsp:txXfrm>
        <a:off x="0" y="882655"/>
        <a:ext cx="2124236" cy="750308"/>
      </dsp:txXfrm>
    </dsp:sp>
    <dsp:sp modelId="{5BC4104A-32A9-45A7-9CF0-267A49F91A13}">
      <dsp:nvSpPr>
        <dsp:cNvPr id="0" name=""/>
        <dsp:cNvSpPr/>
      </dsp:nvSpPr>
      <dsp:spPr>
        <a:xfrm>
          <a:off x="2124236" y="882655"/>
          <a:ext cx="2124236" cy="750308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NAV megállapítja az adóalapot, az adót, illetve a befizetendő vagy visszatérítendő összeget</a:t>
          </a:r>
          <a:endParaRPr lang="hu-HU" sz="1200" kern="1200" dirty="0"/>
        </a:p>
      </dsp:txBody>
      <dsp:txXfrm>
        <a:off x="2124236" y="882655"/>
        <a:ext cx="2124236" cy="750308"/>
      </dsp:txXfrm>
    </dsp:sp>
    <dsp:sp modelId="{AE6AEA17-20F8-4364-AFA3-B6B2A50224F5}">
      <dsp:nvSpPr>
        <dsp:cNvPr id="0" name=""/>
        <dsp:cNvSpPr/>
      </dsp:nvSpPr>
      <dsp:spPr>
        <a:xfrm>
          <a:off x="4248472" y="882655"/>
          <a:ext cx="2124236" cy="750308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NAV postán vagy Ügyfélkapun ajánlatot tesz az adózónak</a:t>
          </a:r>
          <a:endParaRPr lang="hu-HU" sz="1200" kern="1200" dirty="0"/>
        </a:p>
      </dsp:txBody>
      <dsp:txXfrm>
        <a:off x="4248472" y="882655"/>
        <a:ext cx="2124236" cy="750308"/>
      </dsp:txXfrm>
    </dsp:sp>
    <dsp:sp modelId="{03DA0349-5C91-42A3-B9FF-D324B7AB8BD4}">
      <dsp:nvSpPr>
        <dsp:cNvPr id="0" name=""/>
        <dsp:cNvSpPr/>
      </dsp:nvSpPr>
      <dsp:spPr>
        <a:xfrm>
          <a:off x="6372707" y="882655"/>
          <a:ext cx="2124236" cy="750308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Az adózó a bevallást visszaküldi</a:t>
          </a:r>
          <a:endParaRPr lang="hu-HU" sz="1200" kern="1200" dirty="0"/>
        </a:p>
      </dsp:txBody>
      <dsp:txXfrm>
        <a:off x="6372707" y="882655"/>
        <a:ext cx="2124236" cy="75030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18DFD8-8C6D-4353-9B5B-2D7D791172E9}">
      <dsp:nvSpPr>
        <dsp:cNvPr id="0" name=""/>
        <dsp:cNvSpPr/>
      </dsp:nvSpPr>
      <dsp:spPr>
        <a:xfrm>
          <a:off x="2259465" y="0"/>
          <a:ext cx="2183540" cy="218387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FF193F-355C-42BA-97D9-8285B37DFEE3}">
      <dsp:nvSpPr>
        <dsp:cNvPr id="0" name=""/>
        <dsp:cNvSpPr/>
      </dsp:nvSpPr>
      <dsp:spPr>
        <a:xfrm>
          <a:off x="2742099" y="788444"/>
          <a:ext cx="1213351" cy="606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Álláskeresőként történő nyilvántartásba vétel</a:t>
          </a:r>
          <a:endParaRPr lang="hu-HU" sz="1400" kern="1200" dirty="0"/>
        </a:p>
      </dsp:txBody>
      <dsp:txXfrm>
        <a:off x="2742099" y="788444"/>
        <a:ext cx="1213351" cy="606530"/>
      </dsp:txXfrm>
    </dsp:sp>
    <dsp:sp modelId="{2C99365A-96AB-4023-9467-758385A68960}">
      <dsp:nvSpPr>
        <dsp:cNvPr id="0" name=""/>
        <dsp:cNvSpPr/>
      </dsp:nvSpPr>
      <dsp:spPr>
        <a:xfrm>
          <a:off x="1652994" y="1254797"/>
          <a:ext cx="2183540" cy="218387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ACC1E0-0104-42B9-A8EC-2D66BB37A461}">
      <dsp:nvSpPr>
        <dsp:cNvPr id="0" name=""/>
        <dsp:cNvSpPr/>
      </dsp:nvSpPr>
      <dsp:spPr>
        <a:xfrm>
          <a:off x="2138088" y="2050499"/>
          <a:ext cx="1213351" cy="606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Álláskeresési járadék folyósítása</a:t>
          </a:r>
          <a:endParaRPr lang="hu-HU" sz="1400" kern="1200" dirty="0"/>
        </a:p>
      </dsp:txBody>
      <dsp:txXfrm>
        <a:off x="2138088" y="2050499"/>
        <a:ext cx="1213351" cy="606530"/>
      </dsp:txXfrm>
    </dsp:sp>
    <dsp:sp modelId="{21232507-CBB2-4907-A947-C0993D1877FA}">
      <dsp:nvSpPr>
        <dsp:cNvPr id="0" name=""/>
        <dsp:cNvSpPr/>
      </dsp:nvSpPr>
      <dsp:spPr>
        <a:xfrm>
          <a:off x="2414875" y="2659752"/>
          <a:ext cx="1875999" cy="187675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486C4D-3D13-486C-8835-8E2564132C60}">
      <dsp:nvSpPr>
        <dsp:cNvPr id="0" name=""/>
        <dsp:cNvSpPr/>
      </dsp:nvSpPr>
      <dsp:spPr>
        <a:xfrm>
          <a:off x="2744969" y="3314369"/>
          <a:ext cx="1213351" cy="606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Álláskeresési segély folyósítása</a:t>
          </a:r>
          <a:endParaRPr lang="hu-HU" sz="1400" kern="1200" dirty="0"/>
        </a:p>
      </dsp:txBody>
      <dsp:txXfrm>
        <a:off x="2744969" y="3314369"/>
        <a:ext cx="1213351" cy="60653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3A8C3A-06F4-4EC1-A83D-1351C2A0CEFC}">
      <dsp:nvSpPr>
        <dsp:cNvPr id="0" name=""/>
        <dsp:cNvSpPr/>
      </dsp:nvSpPr>
      <dsp:spPr>
        <a:xfrm rot="1717402">
          <a:off x="1880055" y="2616252"/>
          <a:ext cx="777425" cy="69960"/>
        </a:xfrm>
        <a:custGeom>
          <a:avLst/>
          <a:gdLst/>
          <a:ahLst/>
          <a:cxnLst/>
          <a:rect l="0" t="0" r="0" b="0"/>
          <a:pathLst>
            <a:path>
              <a:moveTo>
                <a:pt x="0" y="34980"/>
              </a:moveTo>
              <a:lnTo>
                <a:pt x="777425" y="3498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CCDBD-649D-495C-9E4B-B3B9FC31423A}">
      <dsp:nvSpPr>
        <dsp:cNvPr id="0" name=""/>
        <dsp:cNvSpPr/>
      </dsp:nvSpPr>
      <dsp:spPr>
        <a:xfrm rot="19882598">
          <a:off x="1880055" y="1377786"/>
          <a:ext cx="777425" cy="69960"/>
        </a:xfrm>
        <a:custGeom>
          <a:avLst/>
          <a:gdLst/>
          <a:ahLst/>
          <a:cxnLst/>
          <a:rect l="0" t="0" r="0" b="0"/>
          <a:pathLst>
            <a:path>
              <a:moveTo>
                <a:pt x="0" y="34980"/>
              </a:moveTo>
              <a:lnTo>
                <a:pt x="777425" y="3498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2546E-1E71-4BDC-9122-D0E8E655BAED}">
      <dsp:nvSpPr>
        <dsp:cNvPr id="0" name=""/>
        <dsp:cNvSpPr/>
      </dsp:nvSpPr>
      <dsp:spPr>
        <a:xfrm>
          <a:off x="622" y="898506"/>
          <a:ext cx="2266986" cy="226698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C12D4-8FA1-4751-BD31-5A31A9E7B49B}">
      <dsp:nvSpPr>
        <dsp:cNvPr id="0" name=""/>
        <dsp:cNvSpPr/>
      </dsp:nvSpPr>
      <dsp:spPr>
        <a:xfrm>
          <a:off x="2532427" y="288040"/>
          <a:ext cx="1269076" cy="1269076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/>
            <a:t>Felsőoktatási információs rendszer</a:t>
          </a:r>
          <a:endParaRPr lang="hu-HU" sz="1200" b="1" kern="1200" dirty="0"/>
        </a:p>
      </dsp:txBody>
      <dsp:txXfrm>
        <a:off x="2532427" y="288040"/>
        <a:ext cx="1269076" cy="1269076"/>
      </dsp:txXfrm>
    </dsp:sp>
    <dsp:sp modelId="{962AC528-D5F6-429D-A001-C0A8B7ACD2B2}">
      <dsp:nvSpPr>
        <dsp:cNvPr id="0" name=""/>
        <dsp:cNvSpPr/>
      </dsp:nvSpPr>
      <dsp:spPr>
        <a:xfrm>
          <a:off x="3928411" y="288040"/>
          <a:ext cx="1903614" cy="1269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/>
            <a:t>a Diákhitel szervezet megkeresésére adatot szolgáltat</a:t>
          </a:r>
          <a:endParaRPr lang="hu-HU" sz="1400" kern="1200" dirty="0"/>
        </a:p>
      </dsp:txBody>
      <dsp:txXfrm>
        <a:off x="3928411" y="288040"/>
        <a:ext cx="1903614" cy="1269076"/>
      </dsp:txXfrm>
    </dsp:sp>
    <dsp:sp modelId="{179E1136-A4A8-4C00-8D3F-9AAE3C1440E9}">
      <dsp:nvSpPr>
        <dsp:cNvPr id="0" name=""/>
        <dsp:cNvSpPr/>
      </dsp:nvSpPr>
      <dsp:spPr>
        <a:xfrm>
          <a:off x="2532427" y="2506883"/>
          <a:ext cx="1269076" cy="1269076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/>
            <a:t>Magyar Államkincstár</a:t>
          </a:r>
          <a:endParaRPr lang="hu-HU" sz="1200" b="1" kern="1200" dirty="0"/>
        </a:p>
      </dsp:txBody>
      <dsp:txXfrm>
        <a:off x="2532427" y="2506883"/>
        <a:ext cx="1269076" cy="1269076"/>
      </dsp:txXfrm>
    </dsp:sp>
    <dsp:sp modelId="{BCCCD787-B72B-485A-9E09-A415A8EF4E36}">
      <dsp:nvSpPr>
        <dsp:cNvPr id="0" name=""/>
        <dsp:cNvSpPr/>
      </dsp:nvSpPr>
      <dsp:spPr>
        <a:xfrm>
          <a:off x="3928411" y="2506883"/>
          <a:ext cx="1903614" cy="1269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/>
            <a:t>egységes szociális nyilvántartási rendszerében közvetlen lekérdezéssel ellenőrzi a jogosultságot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smtClean="0"/>
            <a:t>nem </a:t>
          </a:r>
          <a:r>
            <a:rPr lang="hu-HU" sz="1400" kern="1200" dirty="0" smtClean="0"/>
            <a:t>az ügyfélnek kell beszerezni a jogosultságáról szóló igazolást</a:t>
          </a:r>
          <a:endParaRPr lang="hu-HU" sz="1400" kern="1200" dirty="0"/>
        </a:p>
      </dsp:txBody>
      <dsp:txXfrm>
        <a:off x="3928411" y="2506883"/>
        <a:ext cx="1903614" cy="126907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CC3C41-B742-4DFA-9F05-874EED7CBB65}">
      <dsp:nvSpPr>
        <dsp:cNvPr id="0" name=""/>
        <dsp:cNvSpPr/>
      </dsp:nvSpPr>
      <dsp:spPr>
        <a:xfrm rot="16200000">
          <a:off x="194077" y="-194077"/>
          <a:ext cx="2132124" cy="2520279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Személyes adatok változása</a:t>
          </a:r>
          <a:endParaRPr lang="hu-HU" sz="1800" kern="1200" dirty="0"/>
        </a:p>
      </dsp:txBody>
      <dsp:txXfrm rot="16200000">
        <a:off x="460593" y="-460593"/>
        <a:ext cx="1599093" cy="2520279"/>
      </dsp:txXfrm>
    </dsp:sp>
    <dsp:sp modelId="{BE164358-A8E4-4378-A9CB-E4D7CD269FF7}">
      <dsp:nvSpPr>
        <dsp:cNvPr id="0" name=""/>
        <dsp:cNvSpPr/>
      </dsp:nvSpPr>
      <dsp:spPr>
        <a:xfrm>
          <a:off x="2520279" y="0"/>
          <a:ext cx="2520279" cy="2132124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A diákhitel szüneteltetésére és újraindítására vonatkozó kérelem</a:t>
          </a:r>
          <a:endParaRPr lang="hu-HU" sz="1800" kern="1200" dirty="0"/>
        </a:p>
      </dsp:txBody>
      <dsp:txXfrm>
        <a:off x="2520279" y="0"/>
        <a:ext cx="2520279" cy="1599093"/>
      </dsp:txXfrm>
    </dsp:sp>
    <dsp:sp modelId="{45FD18D3-295D-4533-8C91-911AACD9343B}">
      <dsp:nvSpPr>
        <dsp:cNvPr id="0" name=""/>
        <dsp:cNvSpPr/>
      </dsp:nvSpPr>
      <dsp:spPr>
        <a:xfrm rot="10800000">
          <a:off x="0" y="2132124"/>
          <a:ext cx="2520279" cy="2132124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A diákhitel összegének és a folyósítás gyakoriságának változtatása</a:t>
          </a:r>
          <a:endParaRPr lang="hu-HU" sz="1800" kern="1200" dirty="0"/>
        </a:p>
      </dsp:txBody>
      <dsp:txXfrm rot="10800000">
        <a:off x="0" y="2665154"/>
        <a:ext cx="2520279" cy="1599093"/>
      </dsp:txXfrm>
    </dsp:sp>
    <dsp:sp modelId="{4AB958E2-287C-465E-8C3F-32725FA38081}">
      <dsp:nvSpPr>
        <dsp:cNvPr id="0" name=""/>
        <dsp:cNvSpPr/>
      </dsp:nvSpPr>
      <dsp:spPr>
        <a:xfrm rot="5400000">
          <a:off x="2714357" y="1938046"/>
          <a:ext cx="2132124" cy="2520279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Kamattámogatásra és törlesztési kötelezettség szüneteltetésére vonatkozó kérelem bejelentése gyes esetén</a:t>
          </a:r>
          <a:endParaRPr lang="hu-HU" sz="1800" kern="1200" dirty="0"/>
        </a:p>
      </dsp:txBody>
      <dsp:txXfrm rot="5400000">
        <a:off x="2980873" y="2204561"/>
        <a:ext cx="1599093" cy="2520279"/>
      </dsp:txXfrm>
    </dsp:sp>
    <dsp:sp modelId="{7C2E21F5-E864-481F-AAE2-62EC8DCCAF3F}">
      <dsp:nvSpPr>
        <dsp:cNvPr id="0" name=""/>
        <dsp:cNvSpPr/>
      </dsp:nvSpPr>
      <dsp:spPr>
        <a:xfrm>
          <a:off x="1764195" y="1599093"/>
          <a:ext cx="1512168" cy="1066062"/>
        </a:xfrm>
        <a:prstGeom prst="roundRect">
          <a:avLst/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err="1" smtClean="0"/>
            <a:t>Elektronizá-lás</a:t>
          </a:r>
          <a:r>
            <a:rPr lang="hu-HU" sz="1800" b="1" kern="1200" dirty="0" smtClean="0"/>
            <a:t> növelése</a:t>
          </a:r>
          <a:endParaRPr lang="hu-HU" sz="1800" b="1" kern="1200" dirty="0"/>
        </a:p>
      </dsp:txBody>
      <dsp:txXfrm>
        <a:off x="1764195" y="1599093"/>
        <a:ext cx="1512168" cy="106606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4F1AC1-F686-434C-89E8-619E58483AC6}">
      <dsp:nvSpPr>
        <dsp:cNvPr id="0" name=""/>
        <dsp:cNvSpPr/>
      </dsp:nvSpPr>
      <dsp:spPr>
        <a:xfrm>
          <a:off x="3397048" y="518"/>
          <a:ext cx="5659828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/>
            <a:t>MÁK a többszöri igénybevételt a szerződéskötést megelőző ellenőrzési folyamatban időben kiszűri, így a kérelmek utólagos visszautasítását elkerülhetővé teszi</a:t>
          </a:r>
          <a:endParaRPr lang="hu-HU" sz="1200" kern="1200" dirty="0"/>
        </a:p>
      </dsp:txBody>
      <dsp:txXfrm>
        <a:off x="3397048" y="518"/>
        <a:ext cx="5659828" cy="653451"/>
      </dsp:txXfrm>
    </dsp:sp>
    <dsp:sp modelId="{B1DF567D-4D43-472F-88CF-0E8155128563}">
      <dsp:nvSpPr>
        <dsp:cNvPr id="0" name=""/>
        <dsp:cNvSpPr/>
      </dsp:nvSpPr>
      <dsp:spPr>
        <a:xfrm>
          <a:off x="376171" y="518"/>
          <a:ext cx="3020877" cy="6534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Korai ellenőrzési pont beépítése</a:t>
          </a:r>
          <a:endParaRPr lang="hu-HU" sz="1800" kern="1200" dirty="0"/>
        </a:p>
      </dsp:txBody>
      <dsp:txXfrm>
        <a:off x="376171" y="518"/>
        <a:ext cx="3020877" cy="653451"/>
      </dsp:txXfrm>
    </dsp:sp>
    <dsp:sp modelId="{8E76410F-56EA-4144-92DB-8F86571F0E94}">
      <dsp:nvSpPr>
        <dsp:cNvPr id="0" name=""/>
        <dsp:cNvSpPr/>
      </dsp:nvSpPr>
      <dsp:spPr>
        <a:xfrm>
          <a:off x="3397048" y="719315"/>
          <a:ext cx="5659828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/>
            <a:t>Lakásfelújítás, korszerűsítés, közművesítés esetén a lakáscélú felhasználás igazolásának határideje 90 napról 120 napra emelkedik </a:t>
          </a:r>
          <a:endParaRPr lang="hu-HU" sz="1200" kern="1200" dirty="0"/>
        </a:p>
      </dsp:txBody>
      <dsp:txXfrm>
        <a:off x="3397048" y="719315"/>
        <a:ext cx="5659828" cy="653451"/>
      </dsp:txXfrm>
    </dsp:sp>
    <dsp:sp modelId="{F465DD0E-B3F0-41B3-B843-F806388B5D4A}">
      <dsp:nvSpPr>
        <dsp:cNvPr id="0" name=""/>
        <dsp:cNvSpPr/>
      </dsp:nvSpPr>
      <dsp:spPr>
        <a:xfrm>
          <a:off x="376171" y="719315"/>
          <a:ext cx="3020877" cy="6534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Kedvezőbb határidő</a:t>
          </a:r>
          <a:endParaRPr lang="hu-HU" sz="1800" kern="1200" dirty="0"/>
        </a:p>
      </dsp:txBody>
      <dsp:txXfrm>
        <a:off x="376171" y="719315"/>
        <a:ext cx="3020877" cy="653451"/>
      </dsp:txXfrm>
    </dsp:sp>
    <dsp:sp modelId="{28280DC1-B68B-49E7-8F2A-F28DC0C4162C}">
      <dsp:nvSpPr>
        <dsp:cNvPr id="0" name=""/>
        <dsp:cNvSpPr/>
      </dsp:nvSpPr>
      <dsp:spPr>
        <a:xfrm>
          <a:off x="3397048" y="1438111"/>
          <a:ext cx="5659828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/>
            <a:t>A hiteles tulajdonilap-másolatot a lakás-takarékpénztár az ingatlan-nyilvántartási adatbázisból elektronikusan hitelesített dokumentumként bekérheti</a:t>
          </a:r>
          <a:endParaRPr lang="hu-HU" sz="1200" kern="1200" dirty="0"/>
        </a:p>
      </dsp:txBody>
      <dsp:txXfrm>
        <a:off x="3397048" y="1438111"/>
        <a:ext cx="5659828" cy="653451"/>
      </dsp:txXfrm>
    </dsp:sp>
    <dsp:sp modelId="{0977A956-CE9A-40D2-8610-90FAE6D7C296}">
      <dsp:nvSpPr>
        <dsp:cNvPr id="0" name=""/>
        <dsp:cNvSpPr/>
      </dsp:nvSpPr>
      <dsp:spPr>
        <a:xfrm>
          <a:off x="376171" y="1438111"/>
          <a:ext cx="3020877" cy="6534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Egyszerűbb </a:t>
          </a:r>
          <a:r>
            <a:rPr lang="hu-HU" sz="1800" kern="1200" dirty="0" err="1" smtClean="0"/>
            <a:t>dokumentumbeszerzés</a:t>
          </a:r>
          <a:endParaRPr lang="hu-HU" sz="1800" kern="1200" dirty="0"/>
        </a:p>
      </dsp:txBody>
      <dsp:txXfrm>
        <a:off x="376171" y="1438111"/>
        <a:ext cx="3020877" cy="653451"/>
      </dsp:txXfrm>
    </dsp:sp>
    <dsp:sp modelId="{4E19D8C7-4DB5-49B9-B195-A1F806FBE937}">
      <dsp:nvSpPr>
        <dsp:cNvPr id="0" name=""/>
        <dsp:cNvSpPr/>
      </dsp:nvSpPr>
      <dsp:spPr>
        <a:xfrm>
          <a:off x="3397048" y="2156908"/>
          <a:ext cx="5659828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/>
            <a:t>A </a:t>
          </a:r>
          <a:r>
            <a:rPr lang="hu-HU" sz="1200" kern="1200" dirty="0" err="1" smtClean="0"/>
            <a:t>lakás-előtakarékossági</a:t>
          </a:r>
          <a:r>
            <a:rPr lang="hu-HU" sz="1200" kern="1200" dirty="0" smtClean="0"/>
            <a:t> szerződéssel kombinált hiteltermékek mellett a lakás-takarékpénztár által nyújtott áthidaló kölcsön </a:t>
          </a:r>
          <a:r>
            <a:rPr lang="hu-HU" sz="1200" kern="1200" dirty="0" err="1" smtClean="0"/>
            <a:t>THM-értékének</a:t>
          </a:r>
          <a:r>
            <a:rPr lang="hu-HU" sz="1200" kern="1200" dirty="0" smtClean="0"/>
            <a:t> meghatározásakor is figyelembe kell venni az ügyfél által a megtakarítás keretében teljesített befizetéseket</a:t>
          </a:r>
          <a:endParaRPr lang="hu-HU" sz="1200" kern="1200" dirty="0"/>
        </a:p>
      </dsp:txBody>
      <dsp:txXfrm>
        <a:off x="3397048" y="2156908"/>
        <a:ext cx="5659828" cy="653451"/>
      </dsp:txXfrm>
    </dsp:sp>
    <dsp:sp modelId="{A464A3F3-EB8D-4DBC-8A64-8D0ABCADF990}">
      <dsp:nvSpPr>
        <dsp:cNvPr id="0" name=""/>
        <dsp:cNvSpPr/>
      </dsp:nvSpPr>
      <dsp:spPr>
        <a:xfrm>
          <a:off x="376171" y="2156908"/>
          <a:ext cx="3020877" cy="6534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Pontosabb THM</a:t>
          </a:r>
          <a:endParaRPr lang="hu-HU" sz="1800" kern="1200" dirty="0"/>
        </a:p>
      </dsp:txBody>
      <dsp:txXfrm>
        <a:off x="376171" y="2156908"/>
        <a:ext cx="3020877" cy="653451"/>
      </dsp:txXfrm>
    </dsp:sp>
    <dsp:sp modelId="{48A8A8CF-B9B0-47BB-A0DD-DCD06EA4CEFC}">
      <dsp:nvSpPr>
        <dsp:cNvPr id="0" name=""/>
        <dsp:cNvSpPr/>
      </dsp:nvSpPr>
      <dsp:spPr>
        <a:xfrm>
          <a:off x="3397048" y="2875705"/>
          <a:ext cx="5659828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/>
            <a:t>Megszűnik a szerződés szüneteltetése esetén felszámítható szüneteltetési díj</a:t>
          </a:r>
          <a:endParaRPr lang="hu-HU" sz="1200" kern="1200" dirty="0"/>
        </a:p>
      </dsp:txBody>
      <dsp:txXfrm>
        <a:off x="3397048" y="2875705"/>
        <a:ext cx="5659828" cy="653451"/>
      </dsp:txXfrm>
    </dsp:sp>
    <dsp:sp modelId="{FE0AE409-8689-427B-A189-8F4E470AE1D0}">
      <dsp:nvSpPr>
        <dsp:cNvPr id="0" name=""/>
        <dsp:cNvSpPr/>
      </dsp:nvSpPr>
      <dsp:spPr>
        <a:xfrm>
          <a:off x="376171" y="2875705"/>
          <a:ext cx="3020877" cy="6534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Díj megszüntetése</a:t>
          </a:r>
          <a:endParaRPr lang="hu-HU" sz="1800" kern="1200" dirty="0"/>
        </a:p>
      </dsp:txBody>
      <dsp:txXfrm>
        <a:off x="376171" y="2875705"/>
        <a:ext cx="3020877" cy="653451"/>
      </dsp:txXfrm>
    </dsp:sp>
    <dsp:sp modelId="{AE7B79E8-3E4E-457D-A5CC-7CEE385E8409}">
      <dsp:nvSpPr>
        <dsp:cNvPr id="0" name=""/>
        <dsp:cNvSpPr/>
      </dsp:nvSpPr>
      <dsp:spPr>
        <a:xfrm>
          <a:off x="3397048" y="3594501"/>
          <a:ext cx="5659828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/>
            <a:t>Bevezetésre kerül a jelzálog-bejegyzési díj: a földhivatali költséget azok a lakás-előtakarékoskodók </a:t>
          </a:r>
          <a:r>
            <a:rPr lang="hu-HU" sz="1200" kern="1200" dirty="0" err="1" smtClean="0"/>
            <a:t>viselikk</a:t>
          </a:r>
          <a:r>
            <a:rPr lang="hu-HU" sz="1200" kern="1200" dirty="0" smtClean="0"/>
            <a:t>, akik jelzálogbejegyzést igénylő hitelt vesznek fel</a:t>
          </a:r>
          <a:endParaRPr lang="hu-HU" sz="1200" kern="1200" dirty="0"/>
        </a:p>
      </dsp:txBody>
      <dsp:txXfrm>
        <a:off x="3397048" y="3594501"/>
        <a:ext cx="5659828" cy="653451"/>
      </dsp:txXfrm>
    </dsp:sp>
    <dsp:sp modelId="{D986F3EE-EDFB-4DD1-8259-786364C685B8}">
      <dsp:nvSpPr>
        <dsp:cNvPr id="0" name=""/>
        <dsp:cNvSpPr/>
      </dsp:nvSpPr>
      <dsp:spPr>
        <a:xfrm>
          <a:off x="376171" y="3594501"/>
          <a:ext cx="3020877" cy="6534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Díjfizetés okozati elven</a:t>
          </a:r>
          <a:endParaRPr lang="hu-HU" sz="1800" kern="1200" dirty="0"/>
        </a:p>
      </dsp:txBody>
      <dsp:txXfrm>
        <a:off x="376171" y="3594501"/>
        <a:ext cx="3020877" cy="65345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6D83C0-1536-4335-9C5A-614A7D1C1A9B}">
      <dsp:nvSpPr>
        <dsp:cNvPr id="0" name=""/>
        <dsp:cNvSpPr/>
      </dsp:nvSpPr>
      <dsp:spPr>
        <a:xfrm>
          <a:off x="0" y="1150666"/>
          <a:ext cx="2251517" cy="19474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/>
            <a:t>Adminisztratív terhek csökkentését célzó kormány-intézkedések</a:t>
          </a:r>
          <a:endParaRPr lang="hu-HU" sz="1800" b="1" kern="1200" dirty="0"/>
        </a:p>
      </dsp:txBody>
      <dsp:txXfrm>
        <a:off x="0" y="1150666"/>
        <a:ext cx="2251517" cy="1947491"/>
      </dsp:txXfrm>
    </dsp:sp>
    <dsp:sp modelId="{F9942321-AB21-4B00-BEA1-FEF5FBE77D85}">
      <dsp:nvSpPr>
        <dsp:cNvPr id="0" name=""/>
        <dsp:cNvSpPr/>
      </dsp:nvSpPr>
      <dsp:spPr>
        <a:xfrm>
          <a:off x="2401293" y="3516443"/>
          <a:ext cx="849607" cy="73202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B9360A4-8628-4BC1-A5C9-82ECE416DB4E}">
      <dsp:nvSpPr>
        <dsp:cNvPr id="0" name=""/>
        <dsp:cNvSpPr/>
      </dsp:nvSpPr>
      <dsp:spPr>
        <a:xfrm>
          <a:off x="1899542" y="361162"/>
          <a:ext cx="1844873" cy="159628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/>
            <a:t>Egyszerű Állam Program</a:t>
          </a:r>
          <a:endParaRPr lang="hu-HU" sz="1800" b="1" kern="1200" dirty="0"/>
        </a:p>
      </dsp:txBody>
      <dsp:txXfrm>
        <a:off x="1899542" y="361162"/>
        <a:ext cx="1844873" cy="1596286"/>
      </dsp:txXfrm>
    </dsp:sp>
    <dsp:sp modelId="{D5734FEA-21F4-4F91-8E3B-70314A4968CB}">
      <dsp:nvSpPr>
        <dsp:cNvPr id="0" name=""/>
        <dsp:cNvSpPr/>
      </dsp:nvSpPr>
      <dsp:spPr>
        <a:xfrm>
          <a:off x="1899542" y="2291022"/>
          <a:ext cx="1844873" cy="159628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err="1" smtClean="0"/>
            <a:t>Egyszerű-sítési</a:t>
          </a:r>
          <a:r>
            <a:rPr lang="hu-HU" sz="1800" b="1" kern="1200" dirty="0" smtClean="0"/>
            <a:t> Program</a:t>
          </a:r>
          <a:endParaRPr lang="hu-HU" sz="1800" b="1" kern="1200" dirty="0"/>
        </a:p>
      </dsp:txBody>
      <dsp:txXfrm>
        <a:off x="1899542" y="2291022"/>
        <a:ext cx="1844873" cy="1596286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922A65-B5DE-4019-A8CE-C01A801F5C97}">
      <dsp:nvSpPr>
        <dsp:cNvPr id="0" name=""/>
        <dsp:cNvSpPr/>
      </dsp:nvSpPr>
      <dsp:spPr>
        <a:xfrm>
          <a:off x="0" y="340517"/>
          <a:ext cx="4968551" cy="5276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Adózás</a:t>
          </a:r>
          <a:endParaRPr lang="hu-HU" sz="2200" kern="1200" dirty="0"/>
        </a:p>
      </dsp:txBody>
      <dsp:txXfrm>
        <a:off x="0" y="340517"/>
        <a:ext cx="4968551" cy="527670"/>
      </dsp:txXfrm>
    </dsp:sp>
    <dsp:sp modelId="{6734BE2C-B39E-4BDC-B47B-118474A2ECC0}">
      <dsp:nvSpPr>
        <dsp:cNvPr id="0" name=""/>
        <dsp:cNvSpPr/>
      </dsp:nvSpPr>
      <dsp:spPr>
        <a:xfrm>
          <a:off x="0" y="868187"/>
          <a:ext cx="4968551" cy="1297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75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700" kern="1200" dirty="0" smtClean="0"/>
            <a:t>Irritációk csökkentése (</a:t>
          </a:r>
          <a:r>
            <a:rPr lang="hu-HU" sz="1700" kern="1200" dirty="0" smtClean="0">
              <a:cs typeface="Arial" charset="0"/>
            </a:rPr>
            <a:t>ügyintézés egyszerűsítése, gyorsítása, elektronikus megoldások)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700" kern="1200" dirty="0" smtClean="0"/>
            <a:t>Az adózók széles körét lefedő, illetve az adórendszerrel való kapcsolatukat jelentősen egyszerűsítő intézkedések</a:t>
          </a:r>
          <a:endParaRPr lang="hu-HU" sz="1700" kern="1200" dirty="0"/>
        </a:p>
      </dsp:txBody>
      <dsp:txXfrm>
        <a:off x="0" y="868187"/>
        <a:ext cx="4968551" cy="1297890"/>
      </dsp:txXfrm>
    </dsp:sp>
    <dsp:sp modelId="{606DC8A0-1BD6-4815-9754-B594AEC2B3E5}">
      <dsp:nvSpPr>
        <dsp:cNvPr id="0" name=""/>
        <dsp:cNvSpPr/>
      </dsp:nvSpPr>
      <dsp:spPr>
        <a:xfrm>
          <a:off x="0" y="2166077"/>
          <a:ext cx="4968551" cy="5276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Foglalkoztatás</a:t>
          </a:r>
          <a:endParaRPr lang="hu-HU" sz="2200" kern="1200" dirty="0"/>
        </a:p>
      </dsp:txBody>
      <dsp:txXfrm>
        <a:off x="0" y="2166077"/>
        <a:ext cx="4968551" cy="527670"/>
      </dsp:txXfrm>
    </dsp:sp>
    <dsp:sp modelId="{1921C1E2-DF42-4F06-8F5B-7B427D920D9A}">
      <dsp:nvSpPr>
        <dsp:cNvPr id="0" name=""/>
        <dsp:cNvSpPr/>
      </dsp:nvSpPr>
      <dsp:spPr>
        <a:xfrm>
          <a:off x="0" y="2693748"/>
          <a:ext cx="4968551" cy="10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75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700" kern="1200" dirty="0" smtClean="0"/>
            <a:t>Munka Törvénykönyvének módosításával könnyebbé váló foglalkoztatás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700" kern="1200" dirty="0" smtClean="0">
              <a:cs typeface="Arial" charset="0"/>
            </a:rPr>
            <a:t>A hatékony munkavégzésben való érdekeltsége a munkavállalónak és a munkáltatónak is emelkedik</a:t>
          </a:r>
          <a:endParaRPr lang="hu-HU" sz="1700" kern="1200" dirty="0"/>
        </a:p>
      </dsp:txBody>
      <dsp:txXfrm>
        <a:off x="0" y="2693748"/>
        <a:ext cx="4968551" cy="1070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Sugaras hatszögek"/>
  <dgm:desc val="Egy központi gondolat vagy téma köré épülő szekvenciális folyamat megjelenítése. Az ábra legfeljebb 6 darab 2. szintű alakzatot tartalmazhat. Az ábrázolásmód rövid szövegekhez ideális. A meg nem jelenített szövegek nem vesznek el; megfelelő elrendezésre váltva ismét megjelennek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8A65E5-D3B2-484B-ABF3-DE716BEC4D78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DAD522-2806-49BA-BF18-DE7A52A8FEE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735527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9439A75-7521-4584-A232-DD5DABBC642A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5AE9216-02D6-4345-9655-7E1BE6645CA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109033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AE9216-02D6-4345-9655-7E1BE6645CA7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hu-HU" sz="1200" b="1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AE9216-02D6-4345-9655-7E1BE6645CA7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357077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AE9216-02D6-4345-9655-7E1BE6645CA7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48734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AE9216-02D6-4345-9655-7E1BE6645CA7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327771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AE9216-02D6-4345-9655-7E1BE6645CA7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698804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defRPr/>
            </a:pPr>
            <a:endParaRPr lang="hu-HU" sz="12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AE9216-02D6-4345-9655-7E1BE6645CA7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33014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AE9216-02D6-4345-9655-7E1BE6645CA7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C785D-0CB0-44CE-AAFB-4B933C4FB0D1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3D178-5A7E-47A6-BDF5-D10EA2B879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76068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DA5A0-CBF1-4B0B-892F-6E19233036CA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BA148-7072-476C-AAF7-44A4F9EE07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8998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5A291-FBF9-4EF7-A7CA-07A9ECB4ABAD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5B93A-C00E-4B04-8D80-DBE6912C304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627305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PPT_alap_logo_nelkul8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USZT_logo_cmyk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913" y="404813"/>
            <a:ext cx="23780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Infoblokk3_altalanos_egyes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842000"/>
            <a:ext cx="21590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Kép 9" descr="ngm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05488"/>
            <a:ext cx="11525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684213" y="1557338"/>
            <a:ext cx="8135937" cy="3959225"/>
          </a:xfrm>
          <a:prstGeom prst="rect">
            <a:avLst/>
          </a:prstGeom>
        </p:spPr>
        <p:txBody>
          <a:bodyPr/>
          <a:lstStyle>
            <a:lvl1pPr>
              <a:buNone/>
              <a:defRPr sz="1600">
                <a:latin typeface="Verdana" pitchFamily="34" charset="0"/>
              </a:defRPr>
            </a:lvl1pPr>
            <a:lvl2pPr>
              <a:defRPr sz="1600">
                <a:latin typeface="Verdana" pitchFamily="34" charset="0"/>
              </a:defRPr>
            </a:lvl2pPr>
            <a:lvl3pPr>
              <a:defRPr sz="1600">
                <a:latin typeface="Verdana" pitchFamily="34" charset="0"/>
              </a:defRPr>
            </a:lvl3pPr>
            <a:lvl4pP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323850" y="548680"/>
            <a:ext cx="5616302" cy="648295"/>
          </a:xfrm>
          <a:prstGeom prst="rect">
            <a:avLst/>
          </a:prstGeom>
        </p:spPr>
        <p:txBody>
          <a:bodyPr/>
          <a:lstStyle>
            <a:lvl1pPr>
              <a:buNone/>
              <a:defRPr sz="2400">
                <a:latin typeface="Verdana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10487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53BD2-D570-44E4-A4FF-E2D0349665C9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DC05-5763-497D-95A2-8F8FB8DEA0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12575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5DA3E-39F5-4597-BBF1-F7994C3AB913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44D5E-4632-46E5-B595-FDBFD88416A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048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5FCE0-838B-437F-AFB2-2F8AC7980FA3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C7E4A-87CB-4F93-BEBA-393D80603A9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90858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C8E1A-7C29-4A50-A500-DC68A70EF3CB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390DD-AF77-487F-BDC4-DA62E676112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93517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E9421-8D5D-4A18-8131-C65801110309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566AA-BF2B-4217-913B-0220A93582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9618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37113-093A-4934-AB8C-778BFF341ADF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D0F76-8A80-4DA0-B266-8C08A1102E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64180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12E8A-A99A-461B-84E8-6C4E6DCE9C18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F5BA5-EE38-4364-97A3-2C432476F2A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2280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9C585-CF9B-4C8F-8DFB-FA5BD5E0662F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CA033-8AA1-40FC-9453-BDB9C06CB6B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3492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10C45C-3196-4E46-8118-6392CD598B79}" type="datetimeFigureOut">
              <a:rPr lang="hu-HU"/>
              <a:pPr>
                <a:defRPr/>
              </a:pPr>
              <a:t>2013.03.08.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914CC28-8F2F-4BE2-8525-598009866BE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8" y="1557338"/>
            <a:ext cx="8496623" cy="3959225"/>
          </a:xfrm>
          <a:extLst/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 smtClean="0"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ÁROP-1.2.6-2011-2011-0001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„Jogszabályok és folyamatok egyszerűsítésének koordinációja” kiemelt projekt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b="1" dirty="0" smtClean="0">
                <a:solidFill>
                  <a:schemeClr val="accent3">
                    <a:lumMod val="75000"/>
                  </a:schemeClr>
                </a:solidFill>
              </a:rPr>
              <a:t>Az Egyszerűsítési Program eredményei </a:t>
            </a:r>
          </a:p>
          <a:p>
            <a:pPr algn="ctr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b="1" dirty="0" smtClean="0">
                <a:solidFill>
                  <a:schemeClr val="accent3">
                    <a:lumMod val="75000"/>
                  </a:schemeClr>
                </a:solidFill>
              </a:rPr>
              <a:t>a Nemzetgazdasági Minisztériumban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2013. március 08.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Magyarság Háza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1400" dirty="0" smtClean="0">
                <a:solidFill>
                  <a:schemeClr val="accent3">
                    <a:lumMod val="75000"/>
                  </a:schemeClr>
                </a:solidFill>
              </a:rPr>
              <a:t>Bálint Eszter</a:t>
            </a:r>
          </a:p>
        </p:txBody>
      </p:sp>
      <p:pic>
        <p:nvPicPr>
          <p:cNvPr id="307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5876925"/>
            <a:ext cx="389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zöveg helye 2"/>
          <p:cNvSpPr>
            <a:spLocks noGrp="1"/>
          </p:cNvSpPr>
          <p:nvPr>
            <p:ph type="body" sz="quarter" idx="11"/>
          </p:nvPr>
        </p:nvSpPr>
        <p:spPr>
          <a:xfrm>
            <a:off x="-36512" y="404813"/>
            <a:ext cx="5688013" cy="7207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/>
            <a:r>
              <a:rPr lang="hu-HU" b="1" dirty="0">
                <a:solidFill>
                  <a:schemeClr val="accent3">
                    <a:lumMod val="75000"/>
                  </a:schemeClr>
                </a:solidFill>
              </a:rPr>
              <a:t>Az NGM által vállalt összes intézkedés</a:t>
            </a: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3249634"/>
              </p:ext>
            </p:extLst>
          </p:nvPr>
        </p:nvGraphicFramePr>
        <p:xfrm>
          <a:off x="323850" y="1412875"/>
          <a:ext cx="8424863" cy="3976053"/>
        </p:xfrm>
        <a:graphic>
          <a:graphicData uri="http://schemas.openxmlformats.org/drawingml/2006/table">
            <a:tbl>
              <a:tblPr/>
              <a:tblGrid>
                <a:gridCol w="935782"/>
                <a:gridCol w="7489081"/>
              </a:tblGrid>
              <a:tr h="174625">
                <a:tc rowSpan="2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Adózás</a:t>
                      </a:r>
                      <a:endParaRPr kumimoji="0" lang="hu-H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Személyi jövedelemadó bevallás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Helyi adófizetési kötelezettségek teljesítése (építményadó, kommunális adó és ingatlan adó)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Adóigazolás kiadása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Együttes adóigazolás kiadása</a:t>
                      </a:r>
                      <a:endParaRPr kumimoji="0" lang="hu-H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Jövedelemigazolás kiadása biztosítási jogviszony megszűnésekor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Bérek kifizetését havonta tanúsító igazolás kiállítása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Illetőségigazolás kiadása</a:t>
                      </a:r>
                      <a:endParaRPr kumimoji="0" lang="hu-H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Adó-, vám-, illeték- és a társadalombiztosítási kötelezettség teljesítéséről szóló igazolás kiadása</a:t>
                      </a:r>
                      <a:endParaRPr kumimoji="0" lang="hu-H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Adó- és értékbizonyítvány kiállítása iránt kezdeményezett eljárás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nyilvántartott adatokban bekövetkezett változások jogszabályi előíráson alapuló, kötelező bejelentése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Adóbevallás másolatának kiállítása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Méltányossági eljárás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Fizetési könnyítési eljárás (fizetési halasztás és részletfizetés engedélyezése)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Az ingatlan vagyoni értékű jog átruházásából származó jövedelem után fizetendő személyi jövedelemadó kötelezettségekre irányuló fizetési kedvezményi kérelem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Ingatlanok forgalmi értékadatainak adatszolgáltatása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Visszterhes vagyonátruházási illeték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Ajándékozási illeték 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Öröklési illeték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Mezőgazdasági őstermelő magánszemély adózása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Járulékfizetés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Család, gyermek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Iskolakezdési támogatás 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START számla (Babakötvény) nyitása a Magyar Államkincstár állampénztári irodáinál, hitelintézetnél, befektetési szolgáltatónál </a:t>
                      </a:r>
                      <a:endParaRPr kumimoji="0" lang="hu-H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57" marR="411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zöveg helye 2"/>
          <p:cNvSpPr>
            <a:spLocks noGrp="1"/>
          </p:cNvSpPr>
          <p:nvPr>
            <p:ph type="body" sz="quarter" idx="11"/>
          </p:nvPr>
        </p:nvSpPr>
        <p:spPr>
          <a:xfrm>
            <a:off x="-36512" y="404912"/>
            <a:ext cx="5616575" cy="43180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/>
            <a:r>
              <a:rPr lang="hu-HU" b="1" dirty="0">
                <a:solidFill>
                  <a:schemeClr val="accent3">
                    <a:lumMod val="75000"/>
                  </a:schemeClr>
                </a:solidFill>
              </a:rPr>
              <a:t>Az NGM által vállalt összes </a:t>
            </a:r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intézkedés (2) </a:t>
            </a:r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  <a:p>
            <a:pPr indent="0"/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250825" y="1484313"/>
          <a:ext cx="8497888" cy="3698240"/>
        </p:xfrm>
        <a:graphic>
          <a:graphicData uri="http://schemas.openxmlformats.org/drawingml/2006/table">
            <a:tbl>
              <a:tblPr/>
              <a:tblGrid>
                <a:gridCol w="2736850"/>
                <a:gridCol w="5761038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Egészség- biztosítási ellátások</a:t>
                      </a:r>
                      <a:endParaRPr kumimoji="0" lang="hu-H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Tartozásigazolás magánszemélyeknek tb-befizetésekről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Halálozás, öröklés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Társadalombiztosítási ellátás hagyatékként való kiutalása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Ingatlannal kapcsolatos ügyek 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Lakás előtakarékossági számla nyitása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Kérelem lakásszerzési kedvezmény érvényesítésének engedélyezésére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Közoktatás, felsőoktatás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Diákhitel folyósítása; lemondása; célzott kamattámogatás folyósítása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Diákhitel </a:t>
                      </a:r>
                      <a:r>
                        <a:rPr kumimoji="0" lang="hu-H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törlesztőrészlet</a:t>
                      </a:r>
                      <a:r>
                        <a:rPr kumimoji="0" lang="hu-H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mérséklése; törlesztési kötelezettség szüneteltetése</a:t>
                      </a:r>
                      <a:endParaRPr kumimoji="0" lang="hu-H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Munkavállalás, munkanélküli ellátás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Álláskeresőként történő nyilvántartásba vétel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Keresetpótló támogatás folyósítása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Álláskeresési járadék folyósítása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Álláskeresési segély folyósítása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START kártya kiállítása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START PLUSZ kártya igénylés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START EXTRA kártya igénylés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Egyéni munkavállalási engedély kiállítása; meghosszabbítása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Szezonális munkavállalási engedély kiállítása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Harmadik országbeli állampolgár foglalkoztatására vonatkozó egyéni munkavállalási engedély kiállítása; meghosszabbítása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Okmányok, hatósági igazolások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Adóazonosító jelet igazoló hatósági igazolvány (adókártya) kiadása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"/>
          <p:cNvSpPr>
            <a:spLocks noGrp="1"/>
          </p:cNvSpPr>
          <p:nvPr>
            <p:ph type="body" sz="quarter" idx="11"/>
          </p:nvPr>
        </p:nvSpPr>
        <p:spPr>
          <a:xfrm>
            <a:off x="323850" y="548680"/>
            <a:ext cx="5616302" cy="648295"/>
          </a:xfrm>
        </p:spPr>
        <p:txBody>
          <a:bodyPr/>
          <a:lstStyle/>
          <a:p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Tartalom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153127757"/>
              </p:ext>
            </p:extLst>
          </p:nvPr>
        </p:nvGraphicFramePr>
        <p:xfrm>
          <a:off x="251520" y="1628800"/>
          <a:ext cx="8712968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-36463" y="332656"/>
            <a:ext cx="5616575" cy="64770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/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Az NGM részvétele az Egyszerűsítési </a:t>
            </a:r>
            <a:r>
              <a:rPr lang="hu-HU" b="1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rogramban</a:t>
            </a:r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  <a:p>
            <a:pPr indent="0"/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961685946"/>
              </p:ext>
            </p:extLst>
          </p:nvPr>
        </p:nvGraphicFramePr>
        <p:xfrm>
          <a:off x="-756592" y="1196752"/>
          <a:ext cx="59766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3662237223"/>
              </p:ext>
            </p:extLst>
          </p:nvPr>
        </p:nvGraphicFramePr>
        <p:xfrm>
          <a:off x="3995936" y="1556792"/>
          <a:ext cx="496855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3923928" y="141277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NGM-vállalások</a:t>
            </a:r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8 ügycsoportban:</a:t>
            </a:r>
            <a:endParaRPr lang="hu-HU" b="1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34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2"/>
          <p:cNvSpPr>
            <a:spLocks noGrp="1"/>
          </p:cNvSpPr>
          <p:nvPr>
            <p:ph type="body" sz="quarter" idx="11"/>
          </p:nvPr>
        </p:nvSpPr>
        <p:spPr>
          <a:xfrm>
            <a:off x="-36463" y="260648"/>
            <a:ext cx="6552679" cy="1079748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/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Példa az adózás területéről:</a:t>
            </a:r>
          </a:p>
          <a:p>
            <a:pPr indent="0"/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személyi jövedelemadó bevallása</a:t>
            </a:r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  <a:p>
            <a:pPr indent="0"/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872254031"/>
              </p:ext>
            </p:extLst>
          </p:nvPr>
        </p:nvGraphicFramePr>
        <p:xfrm>
          <a:off x="286936" y="1484784"/>
          <a:ext cx="8496944" cy="41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Egyenes összekötő 7"/>
          <p:cNvCxnSpPr/>
          <p:nvPr/>
        </p:nvCxnSpPr>
        <p:spPr>
          <a:xfrm>
            <a:off x="6695648" y="4869160"/>
            <a:ext cx="2016224" cy="66384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6695648" y="4869160"/>
            <a:ext cx="2052816" cy="66384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zis 16"/>
          <p:cNvSpPr/>
          <p:nvPr/>
        </p:nvSpPr>
        <p:spPr>
          <a:xfrm>
            <a:off x="179512" y="2204864"/>
            <a:ext cx="288032" cy="28803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 smtClean="0">
                <a:latin typeface="Verdana" pitchFamily="34" charset="0"/>
              </a:rPr>
              <a:t>1</a:t>
            </a:r>
            <a:endParaRPr lang="hu-HU" sz="1100" b="1" dirty="0">
              <a:latin typeface="Verdana" pitchFamily="34" charset="0"/>
            </a:endParaRPr>
          </a:p>
        </p:txBody>
      </p:sp>
      <p:sp>
        <p:nvSpPr>
          <p:cNvPr id="19" name="Ellipszis 18"/>
          <p:cNvSpPr/>
          <p:nvPr/>
        </p:nvSpPr>
        <p:spPr>
          <a:xfrm>
            <a:off x="2267744" y="2204864"/>
            <a:ext cx="288032" cy="28803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>
                <a:latin typeface="Verdana" pitchFamily="34" charset="0"/>
              </a:rPr>
              <a:t>2</a:t>
            </a:r>
          </a:p>
        </p:txBody>
      </p:sp>
      <p:sp>
        <p:nvSpPr>
          <p:cNvPr id="20" name="Ellipszis 19"/>
          <p:cNvSpPr/>
          <p:nvPr/>
        </p:nvSpPr>
        <p:spPr>
          <a:xfrm>
            <a:off x="4355976" y="2213248"/>
            <a:ext cx="288032" cy="28803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 smtClean="0">
                <a:latin typeface="Verdana" pitchFamily="34" charset="0"/>
              </a:rPr>
              <a:t>3</a:t>
            </a:r>
            <a:endParaRPr lang="hu-HU" sz="1100" b="1" dirty="0">
              <a:latin typeface="Verdana" pitchFamily="34" charset="0"/>
            </a:endParaRPr>
          </a:p>
        </p:txBody>
      </p:sp>
      <p:sp>
        <p:nvSpPr>
          <p:cNvPr id="21" name="Ellipszis 20"/>
          <p:cNvSpPr/>
          <p:nvPr/>
        </p:nvSpPr>
        <p:spPr>
          <a:xfrm>
            <a:off x="6551632" y="2213248"/>
            <a:ext cx="288032" cy="28803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 smtClean="0">
                <a:latin typeface="Verdana" pitchFamily="34" charset="0"/>
              </a:rPr>
              <a:t>4</a:t>
            </a:r>
            <a:endParaRPr lang="hu-HU" sz="1100" b="1" dirty="0">
              <a:latin typeface="Verdana" pitchFamily="34" charset="0"/>
            </a:endParaRPr>
          </a:p>
        </p:txBody>
      </p:sp>
      <p:sp>
        <p:nvSpPr>
          <p:cNvPr id="22" name="Ellipszis 21"/>
          <p:cNvSpPr/>
          <p:nvPr/>
        </p:nvSpPr>
        <p:spPr>
          <a:xfrm>
            <a:off x="179512" y="4653136"/>
            <a:ext cx="288032" cy="28803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 smtClean="0">
                <a:latin typeface="Verdana" pitchFamily="34" charset="0"/>
              </a:rPr>
              <a:t>1</a:t>
            </a:r>
            <a:endParaRPr lang="hu-HU" sz="1100" b="1" dirty="0">
              <a:latin typeface="Verdana" pitchFamily="34" charset="0"/>
            </a:endParaRPr>
          </a:p>
        </p:txBody>
      </p:sp>
      <p:sp>
        <p:nvSpPr>
          <p:cNvPr id="23" name="Ellipszis 22"/>
          <p:cNvSpPr/>
          <p:nvPr/>
        </p:nvSpPr>
        <p:spPr>
          <a:xfrm>
            <a:off x="2267744" y="4653136"/>
            <a:ext cx="288032" cy="28803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>
                <a:latin typeface="Verdana" pitchFamily="34" charset="0"/>
              </a:rPr>
              <a:t>2</a:t>
            </a:r>
          </a:p>
        </p:txBody>
      </p:sp>
      <p:sp>
        <p:nvSpPr>
          <p:cNvPr id="24" name="Ellipszis 23"/>
          <p:cNvSpPr/>
          <p:nvPr/>
        </p:nvSpPr>
        <p:spPr>
          <a:xfrm>
            <a:off x="4355976" y="4661520"/>
            <a:ext cx="288032" cy="28803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 smtClean="0">
                <a:latin typeface="Verdana" pitchFamily="34" charset="0"/>
              </a:rPr>
              <a:t>3</a:t>
            </a:r>
            <a:endParaRPr lang="hu-HU" sz="1100" b="1" dirty="0">
              <a:latin typeface="Verdana" pitchFamily="34" charset="0"/>
            </a:endParaRPr>
          </a:p>
        </p:txBody>
      </p:sp>
      <p:sp>
        <p:nvSpPr>
          <p:cNvPr id="25" name="Ellipszis 24"/>
          <p:cNvSpPr/>
          <p:nvPr/>
        </p:nvSpPr>
        <p:spPr>
          <a:xfrm>
            <a:off x="6551632" y="4661520"/>
            <a:ext cx="288032" cy="2880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>
                <a:latin typeface="Verdana" pitchFamily="34" charset="0"/>
              </a:rPr>
              <a:t>-</a:t>
            </a:r>
          </a:p>
        </p:txBody>
      </p:sp>
    </p:spTree>
    <p:extLst>
      <p:ext uri="{BB962C8B-B14F-4D97-AF65-F5344CB8AC3E}">
        <p14:creationId xmlns="" xmlns:p14="http://schemas.microsoft.com/office/powerpoint/2010/main" val="343696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1221110630"/>
              </p:ext>
            </p:extLst>
          </p:nvPr>
        </p:nvGraphicFramePr>
        <p:xfrm>
          <a:off x="-756592" y="1268760"/>
          <a:ext cx="60960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7" name="Csoportba foglalás 16"/>
          <p:cNvGrpSpPr/>
          <p:nvPr/>
        </p:nvGrpSpPr>
        <p:grpSpPr>
          <a:xfrm>
            <a:off x="3995935" y="2636912"/>
            <a:ext cx="4104458" cy="2088231"/>
            <a:chOff x="3995935" y="2636912"/>
            <a:chExt cx="4104458" cy="2088231"/>
          </a:xfrm>
        </p:grpSpPr>
        <p:sp>
          <p:nvSpPr>
            <p:cNvPr id="7" name="Egy sarkán levágott téglalap 6"/>
            <p:cNvSpPr/>
            <p:nvPr/>
          </p:nvSpPr>
          <p:spPr>
            <a:xfrm>
              <a:off x="3995935" y="2636912"/>
              <a:ext cx="504057" cy="648072"/>
            </a:xfrm>
            <a:prstGeom prst="snip1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Téglalap 7"/>
            <p:cNvSpPr/>
            <p:nvPr/>
          </p:nvSpPr>
          <p:spPr>
            <a:xfrm>
              <a:off x="3995935" y="3356992"/>
              <a:ext cx="504057" cy="64807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gy sarkán levágott téglalap 10"/>
            <p:cNvSpPr/>
            <p:nvPr/>
          </p:nvSpPr>
          <p:spPr>
            <a:xfrm rot="10800000" flipH="1">
              <a:off x="3995935" y="4077071"/>
              <a:ext cx="504057" cy="648072"/>
            </a:xfrm>
            <a:prstGeom prst="snip1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Téglalap 11"/>
            <p:cNvSpPr/>
            <p:nvPr/>
          </p:nvSpPr>
          <p:spPr>
            <a:xfrm>
              <a:off x="4572001" y="3356992"/>
              <a:ext cx="3528392" cy="64807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r>
                <a:rPr lang="hu-H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 ügyfélnek kevesebbszer kell megjelennie a hatóság előtt</a:t>
              </a:r>
              <a:endPara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Derékszögű háromszög 8"/>
            <p:cNvSpPr/>
            <p:nvPr/>
          </p:nvSpPr>
          <p:spPr>
            <a:xfrm>
              <a:off x="4572001" y="2996952"/>
              <a:ext cx="288032" cy="288032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" name="Derékszögű háromszög 13"/>
            <p:cNvSpPr/>
            <p:nvPr/>
          </p:nvSpPr>
          <p:spPr>
            <a:xfrm rot="10800000" flipH="1">
              <a:off x="4572001" y="4077071"/>
              <a:ext cx="288032" cy="288032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8" name="Szöveg helye 2"/>
          <p:cNvSpPr>
            <a:spLocks noGrp="1"/>
          </p:cNvSpPr>
          <p:nvPr>
            <p:ph type="body" sz="quarter" idx="11"/>
          </p:nvPr>
        </p:nvSpPr>
        <p:spPr>
          <a:xfrm>
            <a:off x="-180528" y="260648"/>
            <a:ext cx="6696695" cy="1079748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/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Példa foglalkoztatási területéről:</a:t>
            </a:r>
          </a:p>
          <a:p>
            <a:pPr indent="0"/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eljárások összevonása</a:t>
            </a:r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  <a:p>
            <a:pPr indent="0"/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46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="" xmlns:p14="http://schemas.microsoft.com/office/powerpoint/2010/main" val="3828590501"/>
              </p:ext>
            </p:extLst>
          </p:nvPr>
        </p:nvGraphicFramePr>
        <p:xfrm>
          <a:off x="3280412" y="1628800"/>
          <a:ext cx="58326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zöveg helye 2"/>
          <p:cNvSpPr>
            <a:spLocks noGrp="1"/>
          </p:cNvSpPr>
          <p:nvPr>
            <p:ph type="body" sz="quarter" idx="11"/>
          </p:nvPr>
        </p:nvSpPr>
        <p:spPr>
          <a:xfrm>
            <a:off x="-180528" y="260648"/>
            <a:ext cx="6696695" cy="1079748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/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Példa az oktatás területéről:</a:t>
            </a:r>
          </a:p>
          <a:p>
            <a:pPr indent="0"/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Diákhitellel kapcsolatos ügyintézés</a:t>
            </a:r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  <a:p>
            <a:pPr indent="0"/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1596607737"/>
              </p:ext>
            </p:extLst>
          </p:nvPr>
        </p:nvGraphicFramePr>
        <p:xfrm>
          <a:off x="107504" y="1412776"/>
          <a:ext cx="5040560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="" xmlns:p14="http://schemas.microsoft.com/office/powerpoint/2010/main" val="183187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2"/>
          <p:cNvSpPr>
            <a:spLocks noGrp="1"/>
          </p:cNvSpPr>
          <p:nvPr>
            <p:ph type="body" sz="quarter" idx="11"/>
          </p:nvPr>
        </p:nvSpPr>
        <p:spPr>
          <a:xfrm>
            <a:off x="-180528" y="260648"/>
            <a:ext cx="6696695" cy="1079748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/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Példa ingatlanügyi területéről:</a:t>
            </a:r>
          </a:p>
          <a:p>
            <a:pPr indent="0"/>
            <a:r>
              <a:rPr lang="hu-HU" b="1" dirty="0" err="1" smtClean="0">
                <a:solidFill>
                  <a:schemeClr val="accent3">
                    <a:lumMod val="75000"/>
                  </a:schemeClr>
                </a:solidFill>
              </a:rPr>
              <a:t>lakás-előtakarékossági</a:t>
            </a:r>
            <a:r>
              <a:rPr lang="hu-HU" b="1" dirty="0" smtClean="0">
                <a:solidFill>
                  <a:schemeClr val="accent3">
                    <a:lumMod val="75000"/>
                  </a:schemeClr>
                </a:solidFill>
              </a:rPr>
              <a:t> számla</a:t>
            </a:r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  <a:p>
            <a:pPr indent="0"/>
            <a:endParaRPr lang="hu-H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63025443"/>
              </p:ext>
            </p:extLst>
          </p:nvPr>
        </p:nvGraphicFramePr>
        <p:xfrm>
          <a:off x="-180528" y="1484784"/>
          <a:ext cx="943304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9218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-108520" y="332656"/>
            <a:ext cx="6408712" cy="86360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/>
            <a:r>
              <a:rPr lang="hu-HU" b="1" dirty="0">
                <a:solidFill>
                  <a:schemeClr val="accent3">
                    <a:lumMod val="75000"/>
                  </a:schemeClr>
                </a:solidFill>
              </a:rPr>
              <a:t>A Program és az NGM más egyszerűsítési kezdeményezései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70455784"/>
              </p:ext>
            </p:extLst>
          </p:nvPr>
        </p:nvGraphicFramePr>
        <p:xfrm>
          <a:off x="107504" y="1412776"/>
          <a:ext cx="374441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3901710718"/>
              </p:ext>
            </p:extLst>
          </p:nvPr>
        </p:nvGraphicFramePr>
        <p:xfrm>
          <a:off x="3995936" y="1556792"/>
          <a:ext cx="496855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églalap 4"/>
          <p:cNvSpPr>
            <a:spLocks noChangeArrowheads="1"/>
          </p:cNvSpPr>
          <p:nvPr/>
        </p:nvSpPr>
        <p:spPr bwMode="auto">
          <a:xfrm>
            <a:off x="395536" y="2561451"/>
            <a:ext cx="7777163" cy="6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6575" indent="-536575">
              <a:lnSpc>
                <a:spcPct val="150000"/>
              </a:lnSpc>
            </a:pPr>
            <a:r>
              <a:rPr lang="hu-HU" sz="2800" dirty="0" smtClean="0">
                <a:latin typeface="Verdana" pitchFamily="34" charset="0"/>
              </a:rPr>
              <a:t>Köszönöm a figyelmet.</a:t>
            </a:r>
            <a:endParaRPr lang="en-GB" sz="2800" dirty="0">
              <a:latin typeface="Verdana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023046" y="4221088"/>
            <a:ext cx="601345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buFont typeface="Arial" charset="0"/>
              <a:buNone/>
              <a:defRPr/>
            </a:pPr>
            <a:r>
              <a:rPr lang="hu-HU" sz="1600" dirty="0">
                <a:latin typeface="Verdana" pitchFamily="34" charset="0"/>
              </a:rPr>
              <a:t>Bálint </a:t>
            </a:r>
            <a:r>
              <a:rPr lang="hu-HU" sz="1600" dirty="0" smtClean="0">
                <a:latin typeface="Verdana" pitchFamily="34" charset="0"/>
              </a:rPr>
              <a:t>Eszter</a:t>
            </a:r>
          </a:p>
          <a:p>
            <a:pPr algn="r">
              <a:buFont typeface="Arial" charset="0"/>
              <a:buNone/>
              <a:defRPr/>
            </a:pPr>
            <a:r>
              <a:rPr lang="hu-HU" sz="1600" dirty="0" smtClean="0">
                <a:latin typeface="Verdana" pitchFamily="34" charset="0"/>
              </a:rPr>
              <a:t>főosztályvezető</a:t>
            </a:r>
            <a:endParaRPr lang="hu-HU" sz="1600" dirty="0">
              <a:latin typeface="Verdana" pitchFamily="34" charset="0"/>
            </a:endParaRPr>
          </a:p>
          <a:p>
            <a:pPr algn="r">
              <a:buFont typeface="Arial" charset="0"/>
              <a:buNone/>
              <a:defRPr/>
            </a:pPr>
            <a:r>
              <a:rPr lang="hu-HU" sz="1600" dirty="0">
                <a:latin typeface="Verdana" pitchFamily="34" charset="0"/>
              </a:rPr>
              <a:t>Versenyképességi Főosztály</a:t>
            </a:r>
          </a:p>
          <a:p>
            <a:pPr algn="r">
              <a:buFont typeface="Arial" charset="0"/>
              <a:buNone/>
              <a:defRPr/>
            </a:pPr>
            <a:r>
              <a:rPr lang="hu-HU" sz="1600" dirty="0">
                <a:latin typeface="Verdana" pitchFamily="34" charset="0"/>
              </a:rPr>
              <a:t>Nemzetgazdasági Minisztérium</a:t>
            </a:r>
          </a:p>
          <a:p>
            <a:pPr algn="r">
              <a:buFont typeface="Arial" charset="0"/>
              <a:buNone/>
              <a:defRPr/>
            </a:pPr>
            <a:r>
              <a:rPr lang="hu-HU" sz="1600" dirty="0" err="1">
                <a:latin typeface="Verdana" pitchFamily="34" charset="0"/>
              </a:rPr>
              <a:t>eszter.balint</a:t>
            </a:r>
            <a:r>
              <a:rPr lang="nl-NL" sz="1600" dirty="0">
                <a:latin typeface="Verdana" pitchFamily="34" charset="0"/>
              </a:rPr>
              <a:t>@</a:t>
            </a:r>
            <a:r>
              <a:rPr lang="hu-HU" sz="1600" dirty="0" err="1">
                <a:latin typeface="Verdana" pitchFamily="34" charset="0"/>
              </a:rPr>
              <a:t>ngm.gov.hu</a:t>
            </a:r>
            <a:endParaRPr lang="hu-HU" sz="16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2305</TotalTime>
  <Words>763</Words>
  <Application>Microsoft Office PowerPoint</Application>
  <PresentationFormat>Diavetítés a képernyőre (4:3 oldalarány)</PresentationFormat>
  <Paragraphs>150</Paragraphs>
  <Slides>11</Slides>
  <Notes>8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</vt:vector>
  </TitlesOfParts>
  <Company>NÁK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Klima</dc:creator>
  <cp:lastModifiedBy>balintesz</cp:lastModifiedBy>
  <cp:revision>313</cp:revision>
  <cp:lastPrinted>2013-02-04T11:02:56Z</cp:lastPrinted>
  <dcterms:created xsi:type="dcterms:W3CDTF">2011-03-25T13:47:43Z</dcterms:created>
  <dcterms:modified xsi:type="dcterms:W3CDTF">2013-03-08T08:31:54Z</dcterms:modified>
</cp:coreProperties>
</file>